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9" r:id="rId3"/>
    <p:sldId id="258" r:id="rId4"/>
    <p:sldId id="260" r:id="rId5"/>
    <p:sldId id="269" r:id="rId6"/>
    <p:sldId id="263" r:id="rId7"/>
    <p:sldId id="270" r:id="rId8"/>
    <p:sldId id="261" r:id="rId9"/>
    <p:sldId id="262" r:id="rId10"/>
    <p:sldId id="264" r:id="rId11"/>
    <p:sldId id="266" r:id="rId12"/>
    <p:sldId id="265" r:id="rId13"/>
    <p:sldId id="267"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100" d="100"/>
          <a:sy n="100" d="100"/>
        </p:scale>
        <p:origin x="936" y="4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892DFA2-7EEB-8C00-E73B-389E1BA79CBA}"/>
              </a:ext>
            </a:extLst>
          </p:cNvPr>
          <p:cNvSpPr>
            <a:spLocks noGrp="1"/>
          </p:cNvSpPr>
          <p:nvPr>
            <p:ph type="ftr" sz="quarter" idx="10"/>
          </p:nvPr>
        </p:nvSpPr>
        <p:spPr>
          <a:xfrm>
            <a:off x="336720" y="6289500"/>
            <a:ext cx="4403682" cy="365125"/>
          </a:xfrm>
        </p:spPr>
        <p:txBody>
          <a:bodyPr lIns="0"/>
          <a:lstStyle>
            <a:lvl1pPr algn="l">
              <a:defRPr>
                <a:solidFill>
                  <a:schemeClr val="bg1"/>
                </a:solidFill>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pic>
        <p:nvPicPr>
          <p:cNvPr id="13" name="Picture 12">
            <a:extLst>
              <a:ext uri="{FF2B5EF4-FFF2-40B4-BE49-F238E27FC236}">
                <a16:creationId xmlns:a16="http://schemas.microsoft.com/office/drawing/2014/main" id="{FBFCC986-4AA5-4E78-ACB8-93296CE0EF29}"/>
              </a:ext>
              <a:ext uri="{C183D7F6-B498-43B3-948B-1728B52AA6E4}">
                <adec:decorative xmlns:adec="http://schemas.microsoft.com/office/drawing/2017/decorative" xmlns=""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6720" y="551423"/>
            <a:ext cx="1003173" cy="600189"/>
          </a:xfrm>
          <a:prstGeom prst="rect">
            <a:avLst/>
          </a:prstGeom>
        </p:spPr>
      </p:pic>
      <p:sp>
        <p:nvSpPr>
          <p:cNvPr id="16" name="Title 1">
            <a:extLst>
              <a:ext uri="{FF2B5EF4-FFF2-40B4-BE49-F238E27FC236}">
                <a16:creationId xmlns:a16="http://schemas.microsoft.com/office/drawing/2014/main" id="{FA3564EC-CE50-1549-B5F0-E1519DE3E6CA}"/>
              </a:ext>
            </a:extLst>
          </p:cNvPr>
          <p:cNvSpPr>
            <a:spLocks noGrp="1"/>
          </p:cNvSpPr>
          <p:nvPr>
            <p:ph type="ctrTitle" hasCustomPrompt="1"/>
          </p:nvPr>
        </p:nvSpPr>
        <p:spPr>
          <a:xfrm>
            <a:off x="336720" y="3076506"/>
            <a:ext cx="67338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17" name="Subtitle 2">
            <a:extLst>
              <a:ext uri="{FF2B5EF4-FFF2-40B4-BE49-F238E27FC236}">
                <a16:creationId xmlns:a16="http://schemas.microsoft.com/office/drawing/2014/main" id="{10BA1EB2-0EC6-804A-B029-2483E6FB35DD}"/>
              </a:ext>
            </a:extLst>
          </p:cNvPr>
          <p:cNvSpPr>
            <a:spLocks noGrp="1"/>
          </p:cNvSpPr>
          <p:nvPr>
            <p:ph type="subTitle" idx="1" hasCustomPrompt="1"/>
          </p:nvPr>
        </p:nvSpPr>
        <p:spPr>
          <a:xfrm>
            <a:off x="336720" y="3940166"/>
            <a:ext cx="6733876" cy="480131"/>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46018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4C36402-0D38-2FE6-DABB-84869F8B0A7B}"/>
              </a:ext>
            </a:extLst>
          </p:cNvPr>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CB15F2C0-30F8-DAE1-A01A-A77FC537443D}"/>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5969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F4A4BE7-29FE-EC65-CE2C-3F4AEC502DB5}"/>
              </a:ext>
            </a:extLst>
          </p:cNvPr>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E7A80BA3-E490-7BB8-44E4-2563732CEF4C}"/>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1338239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tegor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061DB949-1463-2A4C-B301-63F1602C50E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Footer Placeholder 3">
            <a:extLst>
              <a:ext uri="{FF2B5EF4-FFF2-40B4-BE49-F238E27FC236}">
                <a16:creationId xmlns:a16="http://schemas.microsoft.com/office/drawing/2014/main" id="{EDC6BC82-2752-FE77-7E7B-D40EB348F501}"/>
              </a:ext>
            </a:extLst>
          </p:cNvPr>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A3AA0474-8FF5-26D4-FF3B-B8AA251B06F0}"/>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 name="Title 1">
            <a:extLst>
              <a:ext uri="{FF2B5EF4-FFF2-40B4-BE49-F238E27FC236}">
                <a16:creationId xmlns:a16="http://schemas.microsoft.com/office/drawing/2014/main" id="{D62913E6-E833-A35B-D52D-6FC43B3AAB23}"/>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8031629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cons_AWS-Squid-Ink">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553C159-15C5-4143-902A-A2D9C8AD8C15}"/>
              </a:ext>
              <a:ext uri="{C183D7F6-B498-43B3-948B-1728B52AA6E4}">
                <adec:decorative xmlns:adec="http://schemas.microsoft.com/office/drawing/2017/decorative" xmlns=""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Resource Icons</a:t>
              </a:r>
            </a:p>
          </p:txBody>
        </p:sp>
        <p:cxnSp>
          <p:nvCxnSpPr>
            <p:cNvPr id="7" name="Straight Connector 6">
              <a:extLst>
                <a:ext uri="{FF2B5EF4-FFF2-40B4-BE49-F238E27FC236}">
                  <a16:creationId xmlns:a16="http://schemas.microsoft.com/office/drawing/2014/main" id="{613BDA1A-1CBB-8E43-A453-55D625CBA08B}"/>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quid slide border color.">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Footer Placeholder 8">
            <a:extLst>
              <a:ext uri="{FF2B5EF4-FFF2-40B4-BE49-F238E27FC236}">
                <a16:creationId xmlns:a16="http://schemas.microsoft.com/office/drawing/2014/main" id="{856C5E90-B6A0-C44C-5B33-1A7116573C30}"/>
              </a:ext>
            </a:extLst>
          </p:cNvPr>
          <p:cNvSpPr>
            <a:spLocks noGrp="1"/>
          </p:cNvSpPr>
          <p:nvPr>
            <p:ph type="ftr" sz="quarter" idx="12"/>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B2E1ECED-EA93-EF92-CE3E-5CCF2183532A}"/>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4623970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onl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Footer Placeholder 3">
            <a:extLst>
              <a:ext uri="{FF2B5EF4-FFF2-40B4-BE49-F238E27FC236}">
                <a16:creationId xmlns:a16="http://schemas.microsoft.com/office/drawing/2014/main" id="{84867BF2-F07F-5F3F-475C-95CD1798EEA5}"/>
              </a:ext>
            </a:extLst>
          </p:cNvPr>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48AA02FF-B2B6-C57F-26B1-0DD331F6C150}"/>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6043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tegory_AWS-Galaxy-500">
    <p:spTree>
      <p:nvGrpSpPr>
        <p:cNvPr id="1" name=""/>
        <p:cNvGrpSpPr/>
        <p:nvPr/>
      </p:nvGrpSpPr>
      <p:grpSpPr>
        <a:xfrm>
          <a:off x="0" y="0"/>
          <a:ext cx="0" cy="0"/>
          <a:chOff x="0" y="0"/>
          <a:chExt cx="0" cy="0"/>
        </a:xfrm>
      </p:grpSpPr>
      <p:sp>
        <p:nvSpPr>
          <p:cNvPr id="3" name="Rectangle 2" descr="Galaxy slide border color.">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Footer Placeholder 3">
            <a:extLst>
              <a:ext uri="{FF2B5EF4-FFF2-40B4-BE49-F238E27FC236}">
                <a16:creationId xmlns:a16="http://schemas.microsoft.com/office/drawing/2014/main" id="{5C25EDD2-E77A-C2D7-DFD4-A448A9D8DA6F}"/>
              </a:ext>
            </a:extLst>
          </p:cNvPr>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108BE0B2-F3AA-6FBC-AD07-99EDAC6C0D94}"/>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 name="Title 1">
            <a:extLst>
              <a:ext uri="{FF2B5EF4-FFF2-40B4-BE49-F238E27FC236}">
                <a16:creationId xmlns:a16="http://schemas.microsoft.com/office/drawing/2014/main" id="{D4C323C8-2085-5822-7923-7CF461743E9D}"/>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2865425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s_AWS-Galaxy-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03AEA1F-5705-468C-87C7-8FB4BCBEA1D2}"/>
              </a:ext>
              <a:ext uri="{C183D7F6-B498-43B3-948B-1728B52AA6E4}">
                <adec:decorative xmlns:adec="http://schemas.microsoft.com/office/drawing/2017/decorative" xmlns="" val="1"/>
              </a:ext>
            </a:extLst>
          </p:cNvPr>
          <p:cNvGrpSpPr/>
          <p:nvPr userDrawn="1"/>
        </p:nvGrpSpPr>
        <p:grpSpPr>
          <a:xfrm>
            <a:off x="0" y="1009650"/>
            <a:ext cx="12191997" cy="4913313"/>
            <a:chOff x="0" y="1009650"/>
            <a:chExt cx="12191997" cy="4913313"/>
          </a:xfrm>
        </p:grpSpPr>
        <p:sp>
          <p:nvSpPr>
            <p:cNvPr id="5" name="Rectangle 4">
              <a:extLst>
                <a:ext uri="{FF2B5EF4-FFF2-40B4-BE49-F238E27FC236}">
                  <a16:creationId xmlns:a16="http://schemas.microsoft.com/office/drawing/2014/main" id="{831F4C99-54C2-9541-8F43-762C964F1301}"/>
                </a:ext>
              </a:extLst>
            </p:cNvPr>
            <p:cNvSpPr/>
            <p:nvPr userDrawn="1"/>
          </p:nvSpPr>
          <p:spPr>
            <a:xfrm>
              <a:off x="0" y="1009650"/>
              <a:ext cx="12191997"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Title 1">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Service Icons</a:t>
              </a:r>
            </a:p>
          </p:txBody>
        </p:sp>
        <p:sp>
          <p:nvSpPr>
            <p:cNvPr id="7" name="Title 1">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10" name="Rectangle 9" descr="Galaxy slide border color.">
            <a:extLst>
              <a:ext uri="{FF2B5EF4-FFF2-40B4-BE49-F238E27FC236}">
                <a16:creationId xmlns:a16="http://schemas.microsoft.com/office/drawing/2014/main" id="{468A9567-E554-3010-2A38-DF450DDFF986}"/>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9" name="Footer Placeholder 8">
            <a:extLst>
              <a:ext uri="{FF2B5EF4-FFF2-40B4-BE49-F238E27FC236}">
                <a16:creationId xmlns:a16="http://schemas.microsoft.com/office/drawing/2014/main" id="{A5FA43EF-49E4-74BC-21F0-D41D27599C59}"/>
              </a:ext>
            </a:extLst>
          </p:cNvPr>
          <p:cNvSpPr>
            <a:spLocks noGrp="1"/>
          </p:cNvSpPr>
          <p:nvPr>
            <p:ph type="ftr" sz="quarter" idx="12"/>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68C1FD56-C45F-424C-E9DB-ED23FAE2B384}"/>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31710720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only_AWS-Galaxy-500">
    <p:spTree>
      <p:nvGrpSpPr>
        <p:cNvPr id="1" name=""/>
        <p:cNvGrpSpPr/>
        <p:nvPr/>
      </p:nvGrpSpPr>
      <p:grpSpPr>
        <a:xfrm>
          <a:off x="0" y="0"/>
          <a:ext cx="0" cy="0"/>
          <a:chOff x="0" y="0"/>
          <a:chExt cx="0" cy="0"/>
        </a:xfrm>
      </p:grpSpPr>
      <p:sp>
        <p:nvSpPr>
          <p:cNvPr id="4" name="Rectangle 3" descr="Galaxy slide border color.">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Footer Placeholder 4">
            <a:extLst>
              <a:ext uri="{FF2B5EF4-FFF2-40B4-BE49-F238E27FC236}">
                <a16:creationId xmlns:a16="http://schemas.microsoft.com/office/drawing/2014/main" id="{9527EB7E-691A-4FE3-71DE-02772BF2868C}"/>
              </a:ext>
            </a:extLst>
          </p:cNvPr>
          <p:cNvSpPr>
            <a:spLocks noGrp="1"/>
          </p:cNvSpPr>
          <p:nvPr>
            <p:ph type="ftr" sz="quarter" idx="12"/>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745F89A6-18DC-5D54-AD1E-DB045747406C}"/>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3861006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tegory_AWS-Cosmos-500">
    <p:spTree>
      <p:nvGrpSpPr>
        <p:cNvPr id="1" name=""/>
        <p:cNvGrpSpPr/>
        <p:nvPr/>
      </p:nvGrpSpPr>
      <p:grpSpPr>
        <a:xfrm>
          <a:off x="0" y="0"/>
          <a:ext cx="0" cy="0"/>
          <a:chOff x="0" y="0"/>
          <a:chExt cx="0" cy="0"/>
        </a:xfrm>
      </p:grpSpPr>
      <p:sp>
        <p:nvSpPr>
          <p:cNvPr id="3" name="Rectangle 2" descr="Cosmos slide border color.">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Footer Placeholder 3">
            <a:extLst>
              <a:ext uri="{FF2B5EF4-FFF2-40B4-BE49-F238E27FC236}">
                <a16:creationId xmlns:a16="http://schemas.microsoft.com/office/drawing/2014/main" id="{549BC9C4-5B16-0446-1707-A098531C834D}"/>
              </a:ext>
            </a:extLst>
          </p:cNvPr>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5195DDB9-D31A-2698-9E06-EDBA420408B1}"/>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 name="Title 1">
            <a:extLst>
              <a:ext uri="{FF2B5EF4-FFF2-40B4-BE49-F238E27FC236}">
                <a16:creationId xmlns:a16="http://schemas.microsoft.com/office/drawing/2014/main" id="{7AFB4B64-1C05-8022-8062-CE396DA9A90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4349648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cons_AWS-Cosmo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521E229-13FE-4FC3-B7C6-AA992DC78FF4}"/>
              </a:ext>
              <a:ext uri="{C183D7F6-B498-43B3-948B-1728B52AA6E4}">
                <adec:decorative xmlns:adec="http://schemas.microsoft.com/office/drawing/2017/decorative" xmlns="" val="1"/>
              </a:ext>
            </a:extLst>
          </p:cNvPr>
          <p:cNvGrpSpPr/>
          <p:nvPr userDrawn="1"/>
        </p:nvGrpSpPr>
        <p:grpSpPr>
          <a:xfrm>
            <a:off x="0" y="1009650"/>
            <a:ext cx="12191996" cy="4913313"/>
            <a:chOff x="0" y="1009650"/>
            <a:chExt cx="12191996" cy="4913313"/>
          </a:xfrm>
        </p:grpSpPr>
        <p:sp>
          <p:nvSpPr>
            <p:cNvPr id="4" name="Rectangle 3">
              <a:extLst>
                <a:ext uri="{FF2B5EF4-FFF2-40B4-BE49-F238E27FC236}">
                  <a16:creationId xmlns:a16="http://schemas.microsoft.com/office/drawing/2014/main" id="{DD487056-54C9-3C44-8A0E-E8A0308AD2EC}"/>
                </a:ext>
              </a:extLst>
            </p:cNvPr>
            <p:cNvSpPr/>
            <p:nvPr userDrawn="1"/>
          </p:nvSpPr>
          <p:spPr>
            <a:xfrm>
              <a:off x="0" y="1009650"/>
              <a:ext cx="12191996"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Service Icons</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Cosmos slide border color.">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Footer Placeholder 8">
            <a:extLst>
              <a:ext uri="{FF2B5EF4-FFF2-40B4-BE49-F238E27FC236}">
                <a16:creationId xmlns:a16="http://schemas.microsoft.com/office/drawing/2014/main" id="{C41C9672-9F35-D403-7E93-A3EAF1A26E6E}"/>
              </a:ext>
            </a:extLst>
          </p:cNvPr>
          <p:cNvSpPr>
            <a:spLocks noGrp="1"/>
          </p:cNvSpPr>
          <p:nvPr>
            <p:ph type="ftr" sz="quarter" idx="12"/>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4D0CF192-8158-0693-458E-D0BD5278EFE6}"/>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932389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B7078B4B-8B58-E813-961C-064BC40AF840}"/>
              </a:ext>
            </a:extLst>
          </p:cNvPr>
          <p:cNvSpPr>
            <a:spLocks noGrp="1"/>
          </p:cNvSpPr>
          <p:nvPr>
            <p:ph type="ftr" sz="quarter" idx="10"/>
          </p:nvPr>
        </p:nvSpPr>
        <p:spPr/>
        <p:txBody>
          <a:bodyPr/>
          <a:lstStyle>
            <a:lvl1pPr>
              <a:defRPr>
                <a:solidFill>
                  <a:schemeClr val="bg1"/>
                </a:solidFill>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2" name="Slide Number Placeholder 5">
            <a:extLst>
              <a:ext uri="{FF2B5EF4-FFF2-40B4-BE49-F238E27FC236}">
                <a16:creationId xmlns:a16="http://schemas.microsoft.com/office/drawing/2014/main" id="{94963816-3C9D-6054-6D89-CCC3057C15C7}"/>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 name="Title 1">
            <a:extLst>
              <a:ext uri="{FF2B5EF4-FFF2-40B4-BE49-F238E27FC236}">
                <a16:creationId xmlns:a16="http://schemas.microsoft.com/office/drawing/2014/main" id="{D1D318C5-3473-9969-88C2-50B00642389A}"/>
              </a:ext>
            </a:extLst>
          </p:cNvPr>
          <p:cNvSpPr>
            <a:spLocks noGrp="1"/>
          </p:cNvSpPr>
          <p:nvPr>
            <p:ph type="ctrTitle" hasCustomPrompt="1"/>
          </p:nvPr>
        </p:nvSpPr>
        <p:spPr>
          <a:xfrm>
            <a:off x="336720" y="3050435"/>
            <a:ext cx="67338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7" name="Subtitle 2">
            <a:extLst>
              <a:ext uri="{FF2B5EF4-FFF2-40B4-BE49-F238E27FC236}">
                <a16:creationId xmlns:a16="http://schemas.microsoft.com/office/drawing/2014/main" id="{236C7969-22B7-9E94-E270-5F3C7A19AAE6}"/>
              </a:ext>
            </a:extLst>
          </p:cNvPr>
          <p:cNvSpPr>
            <a:spLocks noGrp="1"/>
          </p:cNvSpPr>
          <p:nvPr>
            <p:ph type="subTitle" idx="1" hasCustomPrompt="1"/>
          </p:nvPr>
        </p:nvSpPr>
        <p:spPr>
          <a:xfrm>
            <a:off x="336720" y="3914095"/>
            <a:ext cx="6733876" cy="480131"/>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2655181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ategory_AWS-Endor-500">
    <p:spTree>
      <p:nvGrpSpPr>
        <p:cNvPr id="1" name=""/>
        <p:cNvGrpSpPr/>
        <p:nvPr/>
      </p:nvGrpSpPr>
      <p:grpSpPr>
        <a:xfrm>
          <a:off x="0" y="0"/>
          <a:ext cx="0" cy="0"/>
          <a:chOff x="0" y="0"/>
          <a:chExt cx="0" cy="0"/>
        </a:xfrm>
      </p:grpSpPr>
      <p:sp>
        <p:nvSpPr>
          <p:cNvPr id="3" name="Rectangle 2" descr="Endor slide border color.">
            <a:extLst>
              <a:ext uri="{FF2B5EF4-FFF2-40B4-BE49-F238E27FC236}">
                <a16:creationId xmlns:a16="http://schemas.microsoft.com/office/drawing/2014/main" id="{5573C5A5-FEA2-6F41-A1B4-E8FDB998D476}"/>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Footer Placeholder 3">
            <a:extLst>
              <a:ext uri="{FF2B5EF4-FFF2-40B4-BE49-F238E27FC236}">
                <a16:creationId xmlns:a16="http://schemas.microsoft.com/office/drawing/2014/main" id="{87076095-762D-BE68-015D-91DF4C459DD2}"/>
              </a:ext>
            </a:extLst>
          </p:cNvPr>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88FE23E1-65D3-108F-B7F0-D0FA7F50C02C}"/>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 name="Title 1">
            <a:extLst>
              <a:ext uri="{FF2B5EF4-FFF2-40B4-BE49-F238E27FC236}">
                <a16:creationId xmlns:a16="http://schemas.microsoft.com/office/drawing/2014/main" id="{E64B0985-E6AB-7E04-B155-7041E50767B8}"/>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40090226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cons_AWS-Endor-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05BA133-69B9-4FF2-BD08-1396789390FF}"/>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B6512C27-F57D-C04D-8C2E-2FBCFAEFE9E8}"/>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Service Icons</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Endor slide border color.">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Footer Placeholder 8">
            <a:extLst>
              <a:ext uri="{FF2B5EF4-FFF2-40B4-BE49-F238E27FC236}">
                <a16:creationId xmlns:a16="http://schemas.microsoft.com/office/drawing/2014/main" id="{9242A501-CFBB-7A93-52F3-AB8E94687A2C}"/>
              </a:ext>
            </a:extLst>
          </p:cNvPr>
          <p:cNvSpPr>
            <a:spLocks noGrp="1"/>
          </p:cNvSpPr>
          <p:nvPr>
            <p:ph type="ftr" sz="quarter" idx="12"/>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7ED2BE29-5008-2D62-A19B-811CC5BEDF3A}"/>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0116251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torage-Classes_AWS-Endor-500">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2626ACD-3A5A-4C7B-BC05-7095F7FB342E}"/>
              </a:ext>
            </a:extLst>
          </p:cNvPr>
          <p:cNvGrpSpPr/>
          <p:nvPr userDrawn="1"/>
        </p:nvGrpSpPr>
        <p:grpSpPr>
          <a:xfrm>
            <a:off x="0" y="1009650"/>
            <a:ext cx="12191998" cy="4913313"/>
            <a:chOff x="0" y="1009650"/>
            <a:chExt cx="12191998" cy="4913313"/>
          </a:xfrm>
        </p:grpSpPr>
        <p:sp>
          <p:nvSpPr>
            <p:cNvPr id="4" name="Rectangle 3">
              <a:extLst>
                <a:ext uri="{FF2B5EF4-FFF2-40B4-BE49-F238E27FC236}">
                  <a16:creationId xmlns:a16="http://schemas.microsoft.com/office/drawing/2014/main" id="{BC46AA92-8B71-8343-AF02-BAEECFD8F9E8}"/>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Service Icons</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panose="020B0604020202020204" pitchFamily="34" charset="0"/>
                  <a:ea typeface="+mj-ea"/>
                  <a:cs typeface="Arial" panose="020B0604020202020204" pitchFamily="34" charset="0"/>
                </a:rPr>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Resource Icons</a:t>
              </a:r>
            </a:p>
          </p:txBody>
        </p:sp>
      </p:grpSp>
      <p:sp>
        <p:nvSpPr>
          <p:cNvPr id="8" name="Rectangle 7" descr="Endor slide border color.">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Footer Placeholder 9">
            <a:extLst>
              <a:ext uri="{FF2B5EF4-FFF2-40B4-BE49-F238E27FC236}">
                <a16:creationId xmlns:a16="http://schemas.microsoft.com/office/drawing/2014/main" id="{C7A0009A-07A1-B192-98C1-30731D62BA50}"/>
              </a:ext>
            </a:extLst>
          </p:cNvPr>
          <p:cNvSpPr>
            <a:spLocks noGrp="1"/>
          </p:cNvSpPr>
          <p:nvPr>
            <p:ph type="ftr" sz="quarter" idx="12"/>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877A8E09-3949-0C42-F238-4E96EA21F599}"/>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2260038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oT-Resources_AWS-Endor-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0FB081C-3EA8-4CC9-AEAA-5A88FBEBA3FD}"/>
              </a:ext>
              <a:ext uri="{C183D7F6-B498-43B3-948B-1728B52AA6E4}">
                <adec:decorative xmlns:adec="http://schemas.microsoft.com/office/drawing/2017/decorative" xmlns=""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BCC60938-B1D7-7642-B1A2-9236489D4F1E}"/>
                </a:ext>
                <a:ext uri="{C183D7F6-B498-43B3-948B-1728B52AA6E4}">
                  <adec:decorative xmlns:adec="http://schemas.microsoft.com/office/drawing/2017/decorative" xmlns="" val="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Footer Placeholder 7">
            <a:extLst>
              <a:ext uri="{FF2B5EF4-FFF2-40B4-BE49-F238E27FC236}">
                <a16:creationId xmlns:a16="http://schemas.microsoft.com/office/drawing/2014/main" id="{A1692BB6-3B05-1293-CC06-6FDE3455017D}"/>
              </a:ext>
            </a:extLst>
          </p:cNvPr>
          <p:cNvSpPr>
            <a:spLocks noGrp="1"/>
          </p:cNvSpPr>
          <p:nvPr>
            <p:ph type="ftr" sz="quarter" idx="12"/>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ED97408-F4F0-7E99-C730-19F388F4D2E4}"/>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29" cy="644278"/>
          </a:xfrm>
        </p:spPr>
        <p:txBody>
          <a:bodyPr/>
          <a:lstStyle/>
          <a:p>
            <a:endParaRPr lang="en-US" dirty="0"/>
          </a:p>
        </p:txBody>
      </p:sp>
    </p:spTree>
    <p:extLst>
      <p:ext uri="{BB962C8B-B14F-4D97-AF65-F5344CB8AC3E}">
        <p14:creationId xmlns:p14="http://schemas.microsoft.com/office/powerpoint/2010/main" val="40765741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oT-Things_AWS-Endor-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B27F948-4C88-4606-B600-4B5701E6D42F}"/>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panose="020B0604020202020204" pitchFamily="34" charset="0"/>
                  <a:ea typeface="+mj-ea"/>
                  <a:cs typeface="Arial" panose="020B0604020202020204" pitchFamily="34" charset="0"/>
                </a:rPr>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Footer Placeholder 7">
            <a:extLst>
              <a:ext uri="{FF2B5EF4-FFF2-40B4-BE49-F238E27FC236}">
                <a16:creationId xmlns:a16="http://schemas.microsoft.com/office/drawing/2014/main" id="{07DD450F-B073-2724-EFAB-1458FF83F7D0}"/>
              </a:ext>
            </a:extLst>
          </p:cNvPr>
          <p:cNvSpPr>
            <a:spLocks noGrp="1"/>
          </p:cNvSpPr>
          <p:nvPr>
            <p:ph type="ftr" sz="quarter" idx="12"/>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DE6B9F3D-6443-1422-0F09-2FC88B70556E}"/>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41201101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tegory_AWS-Smile-500">
    <p:spTree>
      <p:nvGrpSpPr>
        <p:cNvPr id="1" name=""/>
        <p:cNvGrpSpPr/>
        <p:nvPr/>
      </p:nvGrpSpPr>
      <p:grpSpPr>
        <a:xfrm>
          <a:off x="0" y="0"/>
          <a:ext cx="0" cy="0"/>
          <a:chOff x="0" y="0"/>
          <a:chExt cx="0" cy="0"/>
        </a:xfrm>
      </p:grpSpPr>
      <p:sp>
        <p:nvSpPr>
          <p:cNvPr id="3" name="Rectangle 2" descr="Smile slide border color.">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Footer Placeholder 3">
            <a:extLst>
              <a:ext uri="{FF2B5EF4-FFF2-40B4-BE49-F238E27FC236}">
                <a16:creationId xmlns:a16="http://schemas.microsoft.com/office/drawing/2014/main" id="{1E6EA197-D7E8-786F-1AA3-1FACE65C25CC}"/>
              </a:ext>
            </a:extLst>
          </p:cNvPr>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709D418F-7ECB-AD5F-D0C7-A97A145050F2}"/>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 name="Title 1">
            <a:extLst>
              <a:ext uri="{FF2B5EF4-FFF2-40B4-BE49-F238E27FC236}">
                <a16:creationId xmlns:a16="http://schemas.microsoft.com/office/drawing/2014/main" id="{E87719DA-11C0-89F7-1183-23DEE88B92BC}"/>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2892266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cons_AWS-Smile-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E19C435-6317-4052-AE8D-DCE5DD735002}"/>
              </a:ext>
              <a:ext uri="{C183D7F6-B498-43B3-948B-1728B52AA6E4}">
                <adec:decorative xmlns:adec="http://schemas.microsoft.com/office/drawing/2017/decorative" xmlns="" val="1"/>
              </a:ext>
            </a:extLst>
          </p:cNvPr>
          <p:cNvGrpSpPr/>
          <p:nvPr userDrawn="1"/>
        </p:nvGrpSpPr>
        <p:grpSpPr>
          <a:xfrm>
            <a:off x="0" y="1009650"/>
            <a:ext cx="12191998" cy="4913313"/>
            <a:chOff x="0" y="1009650"/>
            <a:chExt cx="12191998" cy="4913313"/>
          </a:xfrm>
        </p:grpSpPr>
        <p:sp>
          <p:nvSpPr>
            <p:cNvPr id="4" name="Rectangle 3">
              <a:extLst>
                <a:ext uri="{FF2B5EF4-FFF2-40B4-BE49-F238E27FC236}">
                  <a16:creationId xmlns:a16="http://schemas.microsoft.com/office/drawing/2014/main" id="{28F773F9-4F99-D942-BEBB-1593505C68C1}"/>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panose="020B0604020202020204" pitchFamily="34" charset="0"/>
                  <a:ea typeface="+mj-ea"/>
                  <a:cs typeface="Arial" panose="020B0604020202020204" pitchFamily="34" charset="0"/>
                </a:rPr>
                <a:t>Service Icons</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Resource Icons</a:t>
              </a:r>
            </a:p>
          </p:txBody>
        </p:sp>
        <p:cxnSp>
          <p:nvCxnSpPr>
            <p:cNvPr id="7" name="Straight Connector 6">
              <a:extLst>
                <a:ext uri="{FF2B5EF4-FFF2-40B4-BE49-F238E27FC236}">
                  <a16:creationId xmlns:a16="http://schemas.microsoft.com/office/drawing/2014/main" id="{CDEDFC34-7FFC-F543-BA55-50C9C7C48B26}"/>
                </a:ext>
              </a:extLst>
            </p:cNvPr>
            <p:cNvCxnSpPr>
              <a:cxnSpLocks/>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mile slide border color.">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Footer Placeholder 8">
            <a:extLst>
              <a:ext uri="{FF2B5EF4-FFF2-40B4-BE49-F238E27FC236}">
                <a16:creationId xmlns:a16="http://schemas.microsoft.com/office/drawing/2014/main" id="{F52EE44F-067B-DDFC-C61E-4E445447410A}"/>
              </a:ext>
            </a:extLst>
          </p:cNvPr>
          <p:cNvSpPr>
            <a:spLocks noGrp="1"/>
          </p:cNvSpPr>
          <p:nvPr>
            <p:ph type="ftr" sz="quarter" idx="12"/>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F4A7C87C-AFEA-994A-5677-D6E0BF66DFCF}"/>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2743273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es_Instances_AWS-Smile-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44E062-A77C-4F23-A531-4585F9B96A0C}"/>
              </a:ext>
              <a:ext uri="{C183D7F6-B498-43B3-948B-1728B52AA6E4}">
                <adec:decorative xmlns:adec="http://schemas.microsoft.com/office/drawing/2017/decorative" xmlns=""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E7F41C06-25C4-FE46-A47C-4B60AE628A89}"/>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Service Icons</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Resource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FE489E1A-1BF1-F242-86E2-9807F29A1BEB}"/>
                </a:ext>
              </a:extLst>
            </p:cNvPr>
            <p:cNvSpPr txBox="1">
              <a:spLocks/>
            </p:cNvSpPr>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panose="020B0604020202020204" pitchFamily="34" charset="0"/>
                  <a:ea typeface="+mj-ea"/>
                  <a:cs typeface="Arial" panose="020B0604020202020204" pitchFamily="34" charset="0"/>
                </a:rPr>
                <a:t>Instances</a:t>
              </a:r>
            </a:p>
          </p:txBody>
        </p:sp>
      </p:grpSp>
      <p:sp>
        <p:nvSpPr>
          <p:cNvPr id="8" name="Rectangle 7" descr="Smile slide border color.">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Footer Placeholder 8">
            <a:extLst>
              <a:ext uri="{FF2B5EF4-FFF2-40B4-BE49-F238E27FC236}">
                <a16:creationId xmlns:a16="http://schemas.microsoft.com/office/drawing/2014/main" id="{2181C349-28A5-9EA2-5AD9-07AE81A15BF5}"/>
              </a:ext>
            </a:extLst>
          </p:cNvPr>
          <p:cNvSpPr>
            <a:spLocks noGrp="1"/>
          </p:cNvSpPr>
          <p:nvPr>
            <p:ph type="ftr" sz="quarter" idx="12"/>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2D6D495-0407-CD1E-7CF2-B5727772E034}"/>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7313951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ategory_AWS-Mars-500">
    <p:spTree>
      <p:nvGrpSpPr>
        <p:cNvPr id="1" name=""/>
        <p:cNvGrpSpPr/>
        <p:nvPr/>
      </p:nvGrpSpPr>
      <p:grpSpPr>
        <a:xfrm>
          <a:off x="0" y="0"/>
          <a:ext cx="0" cy="0"/>
          <a:chOff x="0" y="0"/>
          <a:chExt cx="0" cy="0"/>
        </a:xfrm>
      </p:grpSpPr>
      <p:sp>
        <p:nvSpPr>
          <p:cNvPr id="3" name="Rectangle 2" descr="Mars slide border color.">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Footer Placeholder 3">
            <a:extLst>
              <a:ext uri="{FF2B5EF4-FFF2-40B4-BE49-F238E27FC236}">
                <a16:creationId xmlns:a16="http://schemas.microsoft.com/office/drawing/2014/main" id="{4A38E266-EB39-0A9E-C76A-053B4434F354}"/>
              </a:ext>
            </a:extLst>
          </p:cNvPr>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92D7B292-2800-583D-9EDE-02771F81661C}"/>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 name="Title 1">
            <a:extLst>
              <a:ext uri="{FF2B5EF4-FFF2-40B4-BE49-F238E27FC236}">
                <a16:creationId xmlns:a16="http://schemas.microsoft.com/office/drawing/2014/main" id="{6D344EBE-C5DD-42C9-0773-5EF03139806B}"/>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6167099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cons_AWS-Mar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2024583-6DB5-4311-B159-16D1BD2F9D2B}"/>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60E300FE-0BEC-454E-9226-4BF426763D48}"/>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Service Icons</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Mars slide border color.">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Footer Placeholder 8">
            <a:extLst>
              <a:ext uri="{FF2B5EF4-FFF2-40B4-BE49-F238E27FC236}">
                <a16:creationId xmlns:a16="http://schemas.microsoft.com/office/drawing/2014/main" id="{A243F37E-BEB7-9CA9-4E15-9F6907D9A54E}"/>
              </a:ext>
            </a:extLst>
          </p:cNvPr>
          <p:cNvSpPr>
            <a:spLocks noGrp="1"/>
          </p:cNvSpPr>
          <p:nvPr>
            <p:ph type="ftr" sz="quarter" idx="12"/>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AA6F7325-7C1E-09BA-9DE1-BB358065CDDB}"/>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236469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hat's New">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B3F8ABA-AA73-6F33-8CE3-7BA8AC03293B}"/>
              </a:ext>
            </a:extLst>
          </p:cNvPr>
          <p:cNvSpPr>
            <a:spLocks noGrp="1"/>
          </p:cNvSpPr>
          <p:nvPr>
            <p:ph type="ftr" sz="quarter" idx="18"/>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4EFE30FD-1024-73E5-DDAE-CABD5B7F85A7}"/>
              </a:ext>
            </a:extLst>
          </p:cNvPr>
          <p:cNvSpPr>
            <a:spLocks noGrp="1"/>
          </p:cNvSpPr>
          <p:nvPr>
            <p:ph type="sldNum" sz="quarter" idx="19"/>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9" name="Text Placeholder 5">
            <a:extLst>
              <a:ext uri="{FF2B5EF4-FFF2-40B4-BE49-F238E27FC236}">
                <a16:creationId xmlns:a16="http://schemas.microsoft.com/office/drawing/2014/main" id="{9AE35381-62E7-8B45-DF09-9D52F4A458BC}"/>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9" name="Text Placeholder 6">
            <a:extLst>
              <a:ext uri="{FF2B5EF4-FFF2-40B4-BE49-F238E27FC236}">
                <a16:creationId xmlns:a16="http://schemas.microsoft.com/office/drawing/2014/main" id="{664D7CAF-E305-EFB7-1D4C-FC4028A01950}"/>
              </a:ext>
            </a:extLst>
          </p:cNvPr>
          <p:cNvSpPr>
            <a:spLocks noGrp="1"/>
          </p:cNvSpPr>
          <p:nvPr>
            <p:ph type="body" sz="quarter" idx="14"/>
          </p:nvPr>
        </p:nvSpPr>
        <p:spPr>
          <a:xfrm>
            <a:off x="241300" y="2273300"/>
            <a:ext cx="3602038" cy="3584575"/>
          </a:xfrm>
        </p:spPr>
        <p:txBody>
          <a:bodyPr/>
          <a:lstStyle>
            <a:lvl1pPr>
              <a:defRPr sz="1100"/>
            </a:lvl1pPr>
          </a:lstStyle>
          <a:p>
            <a:pPr lvl="0"/>
            <a:r>
              <a:rPr lang="en-US"/>
              <a:t>Click to edit Master text styles</a:t>
            </a:r>
          </a:p>
        </p:txBody>
      </p:sp>
      <p:sp>
        <p:nvSpPr>
          <p:cNvPr id="14" name="Text Placeholder 12">
            <a:extLst>
              <a:ext uri="{FF2B5EF4-FFF2-40B4-BE49-F238E27FC236}">
                <a16:creationId xmlns:a16="http://schemas.microsoft.com/office/drawing/2014/main" id="{715E9AF3-0F43-A8C7-9D9A-24B5C30D635A}"/>
              </a:ext>
            </a:extLst>
          </p:cNvPr>
          <p:cNvSpPr>
            <a:spLocks noGrp="1"/>
          </p:cNvSpPr>
          <p:nvPr>
            <p:ph type="body" sz="quarter" idx="15"/>
          </p:nvPr>
        </p:nvSpPr>
        <p:spPr>
          <a:xfrm>
            <a:off x="4294188" y="2273300"/>
            <a:ext cx="3603625" cy="3584575"/>
          </a:xfrm>
        </p:spPr>
        <p:txBody>
          <a:bodyPr/>
          <a:lstStyle>
            <a:lvl1pPr>
              <a:defRPr sz="1100"/>
            </a:lvl1pPr>
          </a:lstStyle>
          <a:p>
            <a:pPr lvl="0"/>
            <a:r>
              <a:rPr lang="en-US"/>
              <a:t>Click to edit Master text styles</a:t>
            </a:r>
          </a:p>
        </p:txBody>
      </p:sp>
      <p:sp>
        <p:nvSpPr>
          <p:cNvPr id="17" name="Text Placeholder 15">
            <a:extLst>
              <a:ext uri="{FF2B5EF4-FFF2-40B4-BE49-F238E27FC236}">
                <a16:creationId xmlns:a16="http://schemas.microsoft.com/office/drawing/2014/main" id="{0DA81135-55B4-1CE3-4AAE-80204E5A91CF}"/>
              </a:ext>
            </a:extLst>
          </p:cNvPr>
          <p:cNvSpPr>
            <a:spLocks noGrp="1"/>
          </p:cNvSpPr>
          <p:nvPr>
            <p:ph type="body" sz="quarter" idx="16"/>
          </p:nvPr>
        </p:nvSpPr>
        <p:spPr>
          <a:xfrm>
            <a:off x="8326438" y="2273300"/>
            <a:ext cx="3602037" cy="3584575"/>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7481751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tegory_AWS-Nebula-500">
    <p:spTree>
      <p:nvGrpSpPr>
        <p:cNvPr id="1" name=""/>
        <p:cNvGrpSpPr/>
        <p:nvPr/>
      </p:nvGrpSpPr>
      <p:grpSpPr>
        <a:xfrm>
          <a:off x="0" y="0"/>
          <a:ext cx="0" cy="0"/>
          <a:chOff x="0" y="0"/>
          <a:chExt cx="0" cy="0"/>
        </a:xfrm>
      </p:grpSpPr>
      <p:sp>
        <p:nvSpPr>
          <p:cNvPr id="3" name="Rectangle 2" descr="Purple slide border color.">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Footer Placeholder 3">
            <a:extLst>
              <a:ext uri="{FF2B5EF4-FFF2-40B4-BE49-F238E27FC236}">
                <a16:creationId xmlns:a16="http://schemas.microsoft.com/office/drawing/2014/main" id="{802214BB-2C3F-E1E5-BDD0-C67B8300112A}"/>
              </a:ext>
            </a:extLst>
          </p:cNvPr>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16628AE4-430E-D97E-BAB2-7E97E952C247}"/>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 name="Title 1">
            <a:extLst>
              <a:ext uri="{FF2B5EF4-FFF2-40B4-BE49-F238E27FC236}">
                <a16:creationId xmlns:a16="http://schemas.microsoft.com/office/drawing/2014/main" id="{9E8E3023-FCBD-DC65-9C52-8350A86354B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7723258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cons_AWS-Nebula-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001CFA1-EDE7-4161-871E-4CAC0B8D1CD2}"/>
              </a:ext>
              <a:ext uri="{C183D7F6-B498-43B3-948B-1728B52AA6E4}">
                <adec:decorative xmlns:adec="http://schemas.microsoft.com/office/drawing/2017/decorative" xmlns="" val="1"/>
              </a:ext>
            </a:extLst>
          </p:cNvPr>
          <p:cNvGrpSpPr/>
          <p:nvPr userDrawn="1"/>
        </p:nvGrpSpPr>
        <p:grpSpPr>
          <a:xfrm>
            <a:off x="0" y="1009650"/>
            <a:ext cx="12191994" cy="4913313"/>
            <a:chOff x="0" y="1009650"/>
            <a:chExt cx="12191994" cy="4913313"/>
          </a:xfrm>
        </p:grpSpPr>
        <p:sp>
          <p:nvSpPr>
            <p:cNvPr id="4" name="Rectangle 3">
              <a:extLst>
                <a:ext uri="{FF2B5EF4-FFF2-40B4-BE49-F238E27FC236}">
                  <a16:creationId xmlns:a16="http://schemas.microsoft.com/office/drawing/2014/main" id="{990783BA-5DA2-994D-A7B2-8BDAECAFA190}"/>
                </a:ext>
              </a:extLst>
            </p:cNvPr>
            <p:cNvSpPr/>
            <p:nvPr userDrawn="1"/>
          </p:nvSpPr>
          <p:spPr>
            <a:xfrm>
              <a:off x="0" y="1009650"/>
              <a:ext cx="12191994"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Service Icons</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Purple slide border color.">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Footer Placeholder 8">
            <a:extLst>
              <a:ext uri="{FF2B5EF4-FFF2-40B4-BE49-F238E27FC236}">
                <a16:creationId xmlns:a16="http://schemas.microsoft.com/office/drawing/2014/main" id="{26A55216-35F8-604A-0178-35EDF978E440}"/>
              </a:ext>
            </a:extLst>
          </p:cNvPr>
          <p:cNvSpPr>
            <a:spLocks noGrp="1"/>
          </p:cNvSpPr>
          <p:nvPr>
            <p:ph type="ftr" sz="quarter" idx="12"/>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77D7BF4-5C9B-4B50-0688-107EBA9E396B}"/>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37423987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Resource-Icons_AWS-Nebula-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68DD151-86F3-4CB6-A7B7-D9F2CCB1498A}"/>
              </a:ext>
              <a:ext uri="{C183D7F6-B498-43B3-948B-1728B52AA6E4}">
                <adec:decorative xmlns:adec="http://schemas.microsoft.com/office/drawing/2017/decorative" xmlns=""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Purple slide border color.">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Footer Placeholder 7">
            <a:extLst>
              <a:ext uri="{FF2B5EF4-FFF2-40B4-BE49-F238E27FC236}">
                <a16:creationId xmlns:a16="http://schemas.microsoft.com/office/drawing/2014/main" id="{B406D92E-6025-F398-40DC-9469712D631D}"/>
              </a:ext>
            </a:extLst>
          </p:cNvPr>
          <p:cNvSpPr>
            <a:spLocks noGrp="1"/>
          </p:cNvSpPr>
          <p:nvPr>
            <p:ph type="ftr" sz="quarter" idx="12"/>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BA6B5FC3-AE52-19A7-6F8A-323718978F22}"/>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7" cy="644278"/>
          </a:xfrm>
        </p:spPr>
        <p:txBody>
          <a:bodyPr/>
          <a:lstStyle/>
          <a:p>
            <a:endParaRPr lang="en-US" dirty="0"/>
          </a:p>
        </p:txBody>
      </p:sp>
    </p:spTree>
    <p:extLst>
      <p:ext uri="{BB962C8B-B14F-4D97-AF65-F5344CB8AC3E}">
        <p14:creationId xmlns:p14="http://schemas.microsoft.com/office/powerpoint/2010/main" val="10181324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ategory_AWS-Orbit-500">
    <p:spTree>
      <p:nvGrpSpPr>
        <p:cNvPr id="1" name=""/>
        <p:cNvGrpSpPr/>
        <p:nvPr/>
      </p:nvGrpSpPr>
      <p:grpSpPr>
        <a:xfrm>
          <a:off x="0" y="0"/>
          <a:ext cx="0" cy="0"/>
          <a:chOff x="0" y="0"/>
          <a:chExt cx="0" cy="0"/>
        </a:xfrm>
      </p:grpSpPr>
      <p:sp>
        <p:nvSpPr>
          <p:cNvPr id="3" name="Rectangle 2" descr="Orbit slide border color.">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Footer Placeholder 3">
            <a:extLst>
              <a:ext uri="{FF2B5EF4-FFF2-40B4-BE49-F238E27FC236}">
                <a16:creationId xmlns:a16="http://schemas.microsoft.com/office/drawing/2014/main" id="{87E65EC2-65B2-F233-2399-B91B20DC8930}"/>
              </a:ext>
            </a:extLst>
          </p:cNvPr>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39CEB0F6-1D91-81B8-A937-F1A989006E8D}"/>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 name="Title 1">
            <a:extLst>
              <a:ext uri="{FF2B5EF4-FFF2-40B4-BE49-F238E27FC236}">
                <a16:creationId xmlns:a16="http://schemas.microsoft.com/office/drawing/2014/main" id="{221B69D6-D4A2-83BE-46E9-1295904E1746}"/>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9885758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cons_AWS-Orbit-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CDA8632-AEFC-4DBE-B8E9-555824BC9E91}"/>
              </a:ext>
              <a:ext uri="{C183D7F6-B498-43B3-948B-1728B52AA6E4}">
                <adec:decorative xmlns:adec="http://schemas.microsoft.com/office/drawing/2017/decorative" xmlns="" val="1"/>
              </a:ext>
            </a:extLst>
          </p:cNvPr>
          <p:cNvGrpSpPr/>
          <p:nvPr userDrawn="1"/>
        </p:nvGrpSpPr>
        <p:grpSpPr>
          <a:xfrm>
            <a:off x="0" y="1009650"/>
            <a:ext cx="12191998" cy="4913313"/>
            <a:chOff x="0" y="1009650"/>
            <a:chExt cx="12191998" cy="4913313"/>
          </a:xfrm>
        </p:grpSpPr>
        <p:sp>
          <p:nvSpPr>
            <p:cNvPr id="4" name="Rectangle 3" descr="Persian green slide border color.">
              <a:extLst>
                <a:ext uri="{FF2B5EF4-FFF2-40B4-BE49-F238E27FC236}">
                  <a16:creationId xmlns:a16="http://schemas.microsoft.com/office/drawing/2014/main" id="{0E2F0230-E8CE-DC44-BE47-8907F62C997D}"/>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Service Icons</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Orbit slide border color.">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Footer Placeholder 8">
            <a:extLst>
              <a:ext uri="{FF2B5EF4-FFF2-40B4-BE49-F238E27FC236}">
                <a16:creationId xmlns:a16="http://schemas.microsoft.com/office/drawing/2014/main" id="{D9E05E46-9741-B3CF-1195-89E912118D3A}"/>
              </a:ext>
            </a:extLst>
          </p:cNvPr>
          <p:cNvSpPr>
            <a:spLocks noGrp="1"/>
          </p:cNvSpPr>
          <p:nvPr>
            <p:ph type="ftr" sz="quarter" idx="12"/>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47B46F3E-9AF6-1A67-72BD-4E356152EE42}"/>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32673316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564E-12A4-425C-A283-B8B235FFF7C3}"/>
              </a:ext>
            </a:extLst>
          </p:cNvPr>
          <p:cNvSpPr>
            <a:spLocks noGrp="1"/>
          </p:cNvSpPr>
          <p:nvPr>
            <p:ph type="title" hasCustomPrompt="1"/>
          </p:nvPr>
        </p:nvSpPr>
        <p:spPr>
          <a:xfrm>
            <a:off x="365760" y="301751"/>
            <a:ext cx="6613109" cy="6235683"/>
          </a:xfrm>
        </p:spPr>
        <p:txBody>
          <a:bodyPr/>
          <a:lstStyle>
            <a:lvl1pPr algn="ctr">
              <a:defRPr>
                <a:solidFill>
                  <a:schemeClr val="bg1"/>
                </a:solidFill>
              </a:defRPr>
            </a:lvl1pPr>
          </a:lstStyle>
          <a:p>
            <a:r>
              <a:rPr lang="en-US" dirty="0"/>
              <a:t>Any slides that appear following this one are NOT approved for production use.</a:t>
            </a:r>
            <a:br>
              <a:rPr lang="en-US" dirty="0"/>
            </a:br>
            <a:r>
              <a:rPr lang="en-US" dirty="0"/>
              <a:t/>
            </a:r>
            <a:br>
              <a:rPr lang="en-US" dirty="0"/>
            </a:br>
            <a:r>
              <a:rPr lang="en-US" dirty="0"/>
              <a:t>-----------</a:t>
            </a:r>
            <a:br>
              <a:rPr lang="en-US" dirty="0"/>
            </a:br>
            <a:r>
              <a:rPr lang="en-US" dirty="0"/>
              <a:t/>
            </a:r>
            <a:br>
              <a:rPr lang="en-US" dirty="0"/>
            </a:br>
            <a:r>
              <a:rPr lang="en-US" dirty="0"/>
              <a:t>Please be sure to remove them before you publish this deck.</a:t>
            </a:r>
          </a:p>
        </p:txBody>
      </p:sp>
      <p:sp>
        <p:nvSpPr>
          <p:cNvPr id="4" name="Octagon 3">
            <a:extLst>
              <a:ext uri="{FF2B5EF4-FFF2-40B4-BE49-F238E27FC236}">
                <a16:creationId xmlns:a16="http://schemas.microsoft.com/office/drawing/2014/main" id="{A956A5A2-BB71-417D-9961-66F664368EAB}"/>
              </a:ext>
            </a:extLst>
          </p:cNvPr>
          <p:cNvSpPr/>
          <p:nvPr userDrawn="1"/>
        </p:nvSpPr>
        <p:spPr>
          <a:xfrm>
            <a:off x="7348648" y="978647"/>
            <a:ext cx="4360244" cy="4360244"/>
          </a:xfrm>
          <a:prstGeom prst="oc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0" b="0" i="0" u="none" strike="noStrike" kern="1200" cap="none" spc="0" normalizeH="0" baseline="0" noProof="0" dirty="0">
                <a:ln>
                  <a:noFill/>
                </a:ln>
                <a:solidFill>
                  <a:srgbClr val="FFFFFF"/>
                </a:solidFill>
                <a:effectLst/>
                <a:uLnTx/>
                <a:uFillTx/>
                <a:latin typeface="Arial" panose="020B0604020202020204"/>
                <a:ea typeface="+mn-ea"/>
                <a:cs typeface="+mn-cs"/>
              </a:rPr>
              <a:t>STOP</a:t>
            </a:r>
          </a:p>
        </p:txBody>
      </p:sp>
    </p:spTree>
    <p:custDataLst>
      <p:tags r:id="rId1"/>
    </p:custDataLst>
    <p:extLst>
      <p:ext uri="{BB962C8B-B14F-4D97-AF65-F5344CB8AC3E}">
        <p14:creationId xmlns:p14="http://schemas.microsoft.com/office/powerpoint/2010/main" val="3535311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2400"/>
            </a:lvl1pPr>
          </a:lstStyle>
          <a:p>
            <a:pPr lvl="0"/>
            <a:r>
              <a:rPr lang="en-US"/>
              <a:t>Click to edit Master text styles</a:t>
            </a:r>
          </a:p>
        </p:txBody>
      </p:sp>
      <p:sp>
        <p:nvSpPr>
          <p:cNvPr id="3" name="Footer Placeholder 2">
            <a:extLst>
              <a:ext uri="{FF2B5EF4-FFF2-40B4-BE49-F238E27FC236}">
                <a16:creationId xmlns:a16="http://schemas.microsoft.com/office/drawing/2014/main" id="{715B2C22-9842-790F-7012-5D5CBEC71E02}"/>
              </a:ext>
            </a:extLst>
          </p:cNvPr>
          <p:cNvSpPr>
            <a:spLocks noGrp="1"/>
          </p:cNvSpPr>
          <p:nvPr>
            <p:ph type="ftr" sz="quarter" idx="13"/>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ABF86CD2-EE78-2625-5844-0B9890040E6D}"/>
              </a:ext>
            </a:extLst>
          </p:cNvPr>
          <p:cNvSpPr>
            <a:spLocks noGrp="1"/>
          </p:cNvSpPr>
          <p:nvPr>
            <p:ph type="sldNum" sz="quarter" idx="14"/>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205177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sub-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4B968E4-5FE5-20AF-7B20-87717025E7D0}"/>
              </a:ext>
            </a:extLst>
          </p:cNvPr>
          <p:cNvSpPr>
            <a:spLocks noGrp="1"/>
          </p:cNvSpPr>
          <p:nvPr>
            <p:ph type="ftr" sz="quarter" idx="2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62904F5B-AFFD-54FC-FAC0-F04384E1793E}"/>
              </a:ext>
            </a:extLst>
          </p:cNvPr>
          <p:cNvSpPr>
            <a:spLocks noGrp="1"/>
          </p:cNvSpPr>
          <p:nvPr>
            <p:ph type="sldNum" sz="quarter" idx="2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3" name="Text Placeholder 5">
            <a:extLst>
              <a:ext uri="{FF2B5EF4-FFF2-40B4-BE49-F238E27FC236}">
                <a16:creationId xmlns:a16="http://schemas.microsoft.com/office/drawing/2014/main" id="{600D87FF-D51B-E8F3-39CF-9AEBFC357DB5}"/>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7" name="Text Placeholder 5">
            <a:extLst>
              <a:ext uri="{FF2B5EF4-FFF2-40B4-BE49-F238E27FC236}">
                <a16:creationId xmlns:a16="http://schemas.microsoft.com/office/drawing/2014/main" id="{CA60269A-F2FF-A7E2-AD9F-9F08204AC6DC}"/>
              </a:ext>
            </a:extLst>
          </p:cNvPr>
          <p:cNvSpPr>
            <a:spLocks noGrp="1"/>
          </p:cNvSpPr>
          <p:nvPr>
            <p:ph type="body" sz="quarter" idx="18"/>
          </p:nvPr>
        </p:nvSpPr>
        <p:spPr>
          <a:xfrm>
            <a:off x="241300" y="2273300"/>
            <a:ext cx="3602038" cy="3584575"/>
          </a:xfrm>
        </p:spPr>
        <p:txBody>
          <a:bodyPr/>
          <a:lstStyle>
            <a:lvl1pPr>
              <a:defRPr sz="1800"/>
            </a:lvl1pPr>
          </a:lstStyle>
          <a:p>
            <a:pPr lvl="0"/>
            <a:r>
              <a:rPr lang="en-US"/>
              <a:t>Click to edit Master text styles</a:t>
            </a:r>
          </a:p>
        </p:txBody>
      </p:sp>
      <p:sp>
        <p:nvSpPr>
          <p:cNvPr id="12" name="Text Placeholder 9">
            <a:extLst>
              <a:ext uri="{FF2B5EF4-FFF2-40B4-BE49-F238E27FC236}">
                <a16:creationId xmlns:a16="http://schemas.microsoft.com/office/drawing/2014/main" id="{0313B1EB-2063-E608-080C-CD557353524C}"/>
              </a:ext>
            </a:extLst>
          </p:cNvPr>
          <p:cNvSpPr>
            <a:spLocks noGrp="1"/>
          </p:cNvSpPr>
          <p:nvPr>
            <p:ph type="body" sz="quarter" idx="19"/>
          </p:nvPr>
        </p:nvSpPr>
        <p:spPr>
          <a:xfrm>
            <a:off x="4294188" y="2273300"/>
            <a:ext cx="3603625" cy="3584575"/>
          </a:xfrm>
        </p:spPr>
        <p:txBody>
          <a:bodyPr/>
          <a:lstStyle>
            <a:lvl1pPr>
              <a:defRPr sz="1800"/>
            </a:lvl1pPr>
          </a:lstStyle>
          <a:p>
            <a:pPr lvl="0"/>
            <a:r>
              <a:rPr lang="en-US"/>
              <a:t>Click to edit Master text styles</a:t>
            </a:r>
          </a:p>
        </p:txBody>
      </p:sp>
      <p:sp>
        <p:nvSpPr>
          <p:cNvPr id="16" name="Text Placeholder 14">
            <a:extLst>
              <a:ext uri="{FF2B5EF4-FFF2-40B4-BE49-F238E27FC236}">
                <a16:creationId xmlns:a16="http://schemas.microsoft.com/office/drawing/2014/main" id="{72F4C55E-AD63-A918-ED20-BC3E307C2D72}"/>
              </a:ext>
            </a:extLst>
          </p:cNvPr>
          <p:cNvSpPr>
            <a:spLocks noGrp="1"/>
          </p:cNvSpPr>
          <p:nvPr>
            <p:ph type="body" sz="quarter" idx="20"/>
          </p:nvPr>
        </p:nvSpPr>
        <p:spPr>
          <a:xfrm>
            <a:off x="8326438" y="2273300"/>
            <a:ext cx="3602037"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1469766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ECDAC01-332B-D637-56B5-4AFC25E11DE9}"/>
              </a:ext>
            </a:extLst>
          </p:cNvPr>
          <p:cNvSpPr>
            <a:spLocks noGrp="1"/>
          </p:cNvSpPr>
          <p:nvPr>
            <p:ph type="ftr" sz="quarter" idx="16"/>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49919175-8EDF-5D9C-33EC-C8E2A1976391}"/>
              </a:ext>
            </a:extLst>
          </p:cNvPr>
          <p:cNvSpPr>
            <a:spLocks noGrp="1"/>
          </p:cNvSpPr>
          <p:nvPr>
            <p:ph type="sldNum" sz="quarter" idx="17"/>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7" name="Text Placeholder 5">
            <a:extLst>
              <a:ext uri="{FF2B5EF4-FFF2-40B4-BE49-F238E27FC236}">
                <a16:creationId xmlns:a16="http://schemas.microsoft.com/office/drawing/2014/main" id="{E4F389A0-9950-789A-55A2-79B1DF20A921}"/>
              </a:ext>
            </a:extLst>
          </p:cNvPr>
          <p:cNvSpPr>
            <a:spLocks noGrp="1"/>
          </p:cNvSpPr>
          <p:nvPr>
            <p:ph type="body" sz="quarter" idx="13"/>
          </p:nvPr>
        </p:nvSpPr>
        <p:spPr>
          <a:xfrm>
            <a:off x="241300" y="1176338"/>
            <a:ext cx="3602038"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9">
            <a:extLst>
              <a:ext uri="{FF2B5EF4-FFF2-40B4-BE49-F238E27FC236}">
                <a16:creationId xmlns:a16="http://schemas.microsoft.com/office/drawing/2014/main" id="{A5A0F7C1-4F18-7077-33D5-3CBBB08D383A}"/>
              </a:ext>
            </a:extLst>
          </p:cNvPr>
          <p:cNvSpPr>
            <a:spLocks noGrp="1"/>
          </p:cNvSpPr>
          <p:nvPr>
            <p:ph type="body" sz="quarter" idx="14"/>
          </p:nvPr>
        </p:nvSpPr>
        <p:spPr>
          <a:xfrm>
            <a:off x="4294188" y="1176338"/>
            <a:ext cx="3603625"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3">
            <a:extLst>
              <a:ext uri="{FF2B5EF4-FFF2-40B4-BE49-F238E27FC236}">
                <a16:creationId xmlns:a16="http://schemas.microsoft.com/office/drawing/2014/main" id="{1F26E50D-1254-9591-B5D4-BEC8293AB0CC}"/>
              </a:ext>
            </a:extLst>
          </p:cNvPr>
          <p:cNvSpPr>
            <a:spLocks noGrp="1"/>
          </p:cNvSpPr>
          <p:nvPr>
            <p:ph type="body" sz="quarter" idx="15"/>
          </p:nvPr>
        </p:nvSpPr>
        <p:spPr>
          <a:xfrm>
            <a:off x="8326438" y="1176338"/>
            <a:ext cx="3602037"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8614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ub-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DA500AE-6766-41B0-C029-EAE84059B512}"/>
              </a:ext>
            </a:extLst>
          </p:cNvPr>
          <p:cNvSpPr>
            <a:spLocks noGrp="1"/>
          </p:cNvSpPr>
          <p:nvPr>
            <p:ph type="ftr" sz="quarter" idx="17"/>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660A64CF-48E8-5FFF-28D2-E0495E1D7ABF}"/>
              </a:ext>
            </a:extLst>
          </p:cNvPr>
          <p:cNvSpPr>
            <a:spLocks noGrp="1"/>
          </p:cNvSpPr>
          <p:nvPr>
            <p:ph type="sldNum" sz="quarter" idx="13"/>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9" name="Text Placeholder 7">
            <a:extLst>
              <a:ext uri="{FF2B5EF4-FFF2-40B4-BE49-F238E27FC236}">
                <a16:creationId xmlns:a16="http://schemas.microsoft.com/office/drawing/2014/main" id="{F10A7AB1-FFCC-A45F-8D25-303B6F2A2794}"/>
              </a:ext>
            </a:extLst>
          </p:cNvPr>
          <p:cNvSpPr>
            <a:spLocks noGrp="1"/>
          </p:cNvSpPr>
          <p:nvPr>
            <p:ph type="body" sz="quarter" idx="14"/>
          </p:nvPr>
        </p:nvSpPr>
        <p:spPr>
          <a:xfrm>
            <a:off x="241300" y="1149350"/>
            <a:ext cx="11709400" cy="984250"/>
          </a:xfrm>
        </p:spPr>
        <p:txBody>
          <a:bodyPr/>
          <a:lstStyle>
            <a:lvl1pPr>
              <a:defRPr sz="1800"/>
            </a:lvl1pPr>
          </a:lstStyle>
          <a:p>
            <a:pPr lvl="0"/>
            <a:r>
              <a:rPr lang="en-US"/>
              <a:t>Click to edit Master text styles</a:t>
            </a:r>
          </a:p>
        </p:txBody>
      </p:sp>
      <p:sp>
        <p:nvSpPr>
          <p:cNvPr id="12" name="Text Placeholder 10">
            <a:extLst>
              <a:ext uri="{FF2B5EF4-FFF2-40B4-BE49-F238E27FC236}">
                <a16:creationId xmlns:a16="http://schemas.microsoft.com/office/drawing/2014/main" id="{2810F906-2DEE-3C9E-A8D5-9575D7745B6B}"/>
              </a:ext>
            </a:extLst>
          </p:cNvPr>
          <p:cNvSpPr>
            <a:spLocks noGrp="1"/>
          </p:cNvSpPr>
          <p:nvPr>
            <p:ph type="body" sz="quarter" idx="15"/>
          </p:nvPr>
        </p:nvSpPr>
        <p:spPr>
          <a:xfrm>
            <a:off x="241300" y="2273300"/>
            <a:ext cx="5668963" cy="3584575"/>
          </a:xfrm>
        </p:spPr>
        <p:txBody>
          <a:bodyPr/>
          <a:lstStyle>
            <a:lvl1pPr>
              <a:defRPr sz="1800"/>
            </a:lvl1pPr>
          </a:lstStyle>
          <a:p>
            <a:pPr lvl="0"/>
            <a:r>
              <a:rPr lang="en-US"/>
              <a:t>Click to edit Master text styles</a:t>
            </a:r>
          </a:p>
        </p:txBody>
      </p:sp>
      <p:sp>
        <p:nvSpPr>
          <p:cNvPr id="15" name="Text Placeholder 13">
            <a:extLst>
              <a:ext uri="{FF2B5EF4-FFF2-40B4-BE49-F238E27FC236}">
                <a16:creationId xmlns:a16="http://schemas.microsoft.com/office/drawing/2014/main" id="{5F64ED81-5108-F3B8-4DD7-6ECCF59D78F3}"/>
              </a:ext>
            </a:extLst>
          </p:cNvPr>
          <p:cNvSpPr>
            <a:spLocks noGrp="1"/>
          </p:cNvSpPr>
          <p:nvPr>
            <p:ph type="body" sz="quarter" idx="16"/>
          </p:nvPr>
        </p:nvSpPr>
        <p:spPr>
          <a:xfrm>
            <a:off x="6281738" y="2273300"/>
            <a:ext cx="5668962"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140005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3665833-E42A-E620-7D83-55DACDE25186}"/>
              </a:ext>
            </a:extLst>
          </p:cNvPr>
          <p:cNvSpPr>
            <a:spLocks noGrp="1"/>
          </p:cNvSpPr>
          <p:nvPr>
            <p:ph type="ftr" sz="quarter" idx="13"/>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2FBF9A05-AD0B-20A1-596D-C0BA3D1F1735}"/>
              </a:ext>
            </a:extLst>
          </p:cNvPr>
          <p:cNvSpPr>
            <a:spLocks noGrp="1"/>
          </p:cNvSpPr>
          <p:nvPr>
            <p:ph type="sldNum" sz="quarter" idx="14"/>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8EB56554-52F1-D18F-5827-F007C7E9F54C}"/>
              </a:ext>
            </a:extLst>
          </p:cNvPr>
          <p:cNvSpPr>
            <a:spLocks noGrp="1"/>
          </p:cNvSpPr>
          <p:nvPr>
            <p:ph type="body" sz="quarter" idx="11"/>
          </p:nvPr>
        </p:nvSpPr>
        <p:spPr>
          <a:xfrm>
            <a:off x="241300" y="1176338"/>
            <a:ext cx="5668963" cy="4725987"/>
          </a:xfrm>
        </p:spPr>
        <p:txBody>
          <a:bodyPr/>
          <a:lstStyle>
            <a:lvl1pPr>
              <a:defRPr sz="1800"/>
            </a:lvl1pPr>
          </a:lstStyle>
          <a:p>
            <a:pPr lvl="0"/>
            <a:r>
              <a:rPr lang="en-US"/>
              <a:t>Click to edit Master text styles</a:t>
            </a:r>
          </a:p>
        </p:txBody>
      </p:sp>
      <p:sp>
        <p:nvSpPr>
          <p:cNvPr id="11" name="Text Placeholder 9">
            <a:extLst>
              <a:ext uri="{FF2B5EF4-FFF2-40B4-BE49-F238E27FC236}">
                <a16:creationId xmlns:a16="http://schemas.microsoft.com/office/drawing/2014/main" id="{65AB646E-8298-41D3-BEB1-D7F0A7609CB7}"/>
              </a:ext>
            </a:extLst>
          </p:cNvPr>
          <p:cNvSpPr>
            <a:spLocks noGrp="1"/>
          </p:cNvSpPr>
          <p:nvPr>
            <p:ph type="body" sz="quarter" idx="12"/>
          </p:nvPr>
        </p:nvSpPr>
        <p:spPr>
          <a:xfrm>
            <a:off x="6281738" y="1176338"/>
            <a:ext cx="5668962"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4020663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322F17-7061-DBE6-40F0-4CE0A9CEF9EB}"/>
              </a:ext>
            </a:extLst>
          </p:cNvPr>
          <p:cNvSpPr>
            <a:spLocks noGrp="1"/>
          </p:cNvSpPr>
          <p:nvPr>
            <p:ph type="ftr" sz="quarter" idx="13"/>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66A7B6E1-BAB1-B598-78E0-7F84FE236474}"/>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767684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CB2219-6841-1D92-4D69-CA13E4688CCD}"/>
              </a:ext>
              <a:ext uri="{C183D7F6-B498-43B3-948B-1728B52AA6E4}">
                <adec:decorative xmlns:adec="http://schemas.microsoft.com/office/drawing/2017/decorative" xmlns="" val="1"/>
              </a:ext>
            </a:extLst>
          </p:cNvPr>
          <p:cNvPicPr>
            <a:picLocks noChangeAspect="1"/>
          </p:cNvPicPr>
          <p:nvPr userDrawn="1"/>
        </p:nvPicPr>
        <p:blipFill>
          <a:blip r:embed="rId37" cstate="print">
            <a:extLst>
              <a:ext uri="{28A0092B-C50C-407E-A947-70E740481C1C}">
                <a14:useLocalDpi xmlns:a14="http://schemas.microsoft.com/office/drawing/2010/main" val="0"/>
              </a:ext>
            </a:extLst>
          </a:blip>
          <a:stretch>
            <a:fillRect/>
          </a:stretch>
        </p:blipFill>
        <p:spPr>
          <a:xfrm>
            <a:off x="336720" y="6335089"/>
            <a:ext cx="348827" cy="208700"/>
          </a:xfrm>
          <a:prstGeom prst="rect">
            <a:avLst/>
          </a:prstGeom>
        </p:spPr>
      </p:pic>
      <p:sp>
        <p:nvSpPr>
          <p:cNvPr id="8" name="Footer Placeholder 5">
            <a:extLst>
              <a:ext uri="{FF2B5EF4-FFF2-40B4-BE49-F238E27FC236}">
                <a16:creationId xmlns:a16="http://schemas.microsoft.com/office/drawing/2014/main" id="{FC649E9B-1B14-03BC-223A-A73E4C2CBC46}"/>
              </a:ext>
            </a:extLst>
          </p:cNvPr>
          <p:cNvSpPr>
            <a:spLocks noGrp="1"/>
          </p:cNvSpPr>
          <p:nvPr>
            <p:ph type="ftr" sz="quarter" idx="3"/>
          </p:nvPr>
        </p:nvSpPr>
        <p:spPr>
          <a:xfrm>
            <a:off x="4038600" y="6289500"/>
            <a:ext cx="4114800" cy="365125"/>
          </a:xfrm>
          <a:prstGeom prst="rect">
            <a:avLst/>
          </a:prstGeom>
        </p:spPr>
        <p:txBody>
          <a:bodyPr vert="horz" lIns="91440" tIns="45720" rIns="91440" bIns="45720" rtlCol="0" anchor="ctr"/>
          <a:lstStyle>
            <a:lvl1pPr algn="ctr">
              <a:defRPr sz="600">
                <a:solidFill>
                  <a:schemeClr val="bg1"/>
                </a:solidFill>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2" name="Slide Number Placeholder 5">
            <a:extLst>
              <a:ext uri="{FF2B5EF4-FFF2-40B4-BE49-F238E27FC236}">
                <a16:creationId xmlns:a16="http://schemas.microsoft.com/office/drawing/2014/main" id="{56B8CE38-9F29-7D57-6505-1D5D478DA6B5}"/>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spTree>
    <p:extLst>
      <p:ext uri="{BB962C8B-B14F-4D97-AF65-F5344CB8AC3E}">
        <p14:creationId xmlns:p14="http://schemas.microsoft.com/office/powerpoint/2010/main" val="14579870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Lst>
  <p:hf hdr="0" dt="0"/>
  <p:txStyles>
    <p:titleStyle>
      <a:lvl1pPr algn="l" rtl="0" eaLnBrk="0" fontAlgn="base" hangingPunct="0">
        <a:lnSpc>
          <a:spcPct val="90000"/>
        </a:lnSpc>
        <a:spcBef>
          <a:spcPct val="0"/>
        </a:spcBef>
        <a:spcAft>
          <a:spcPct val="0"/>
        </a:spcAft>
        <a:defRPr sz="2800" b="1" kern="1200">
          <a:solidFill>
            <a:schemeClr val="bg1"/>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0" fontAlgn="base" hangingPunct="0">
        <a:lnSpc>
          <a:spcPct val="100000"/>
        </a:lnSpc>
        <a:spcBef>
          <a:spcPts val="1000"/>
        </a:spcBef>
        <a:spcAft>
          <a:spcPct val="0"/>
        </a:spcAft>
        <a:buFont typeface="Arial" panose="020B0604020202020204" pitchFamily="34" charset="0"/>
        <a:defRPr sz="24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bg1"/>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bg1"/>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bg1"/>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546.svg"/><Relationship Id="rId3" Type="http://schemas.openxmlformats.org/officeDocument/2006/relationships/image" Target="../media/image42.png"/><Relationship Id="rId7" Type="http://schemas.openxmlformats.org/officeDocument/2006/relationships/image" Target="../media/image1419.svg"/><Relationship Id="rId12" Type="http://schemas.openxmlformats.org/officeDocument/2006/relationships/image" Target="../media/image21.png"/><Relationship Id="rId2" Type="http://schemas.openxmlformats.org/officeDocument/2006/relationships/image" Target="../media/image41.png"/><Relationship Id="rId1" Type="http://schemas.openxmlformats.org/officeDocument/2006/relationships/slideLayout" Target="../slideLayouts/slideLayout3.xml"/><Relationship Id="rId6" Type="http://schemas.openxmlformats.org/officeDocument/2006/relationships/image" Target="../media/image35.png"/><Relationship Id="rId11" Type="http://schemas.openxmlformats.org/officeDocument/2006/relationships/image" Target="../media/image31.svg"/><Relationship Id="rId5" Type="http://schemas.openxmlformats.org/officeDocument/2006/relationships/image" Target="../media/image81.svg"/><Relationship Id="rId10" Type="http://schemas.openxmlformats.org/officeDocument/2006/relationships/image" Target="../media/image20.png"/><Relationship Id="rId9" Type="http://schemas.openxmlformats.org/officeDocument/2006/relationships/image" Target="../media/image331.svg"/><Relationship Id="rId14" Type="http://schemas.openxmlformats.org/officeDocument/2006/relationships/image" Target="../media/image44.png"/></Relationships>
</file>

<file path=ppt/slides/_rels/slide12.xml.rels><?xml version="1.0" encoding="UTF-8" standalone="yes"?>
<Relationships xmlns="http://schemas.openxmlformats.org/package/2006/relationships"><Relationship Id="rId13" Type="http://schemas.openxmlformats.org/officeDocument/2006/relationships/image" Target="../media/image546.svg"/><Relationship Id="rId3" Type="http://schemas.openxmlformats.org/officeDocument/2006/relationships/image" Target="../media/image688.svg"/><Relationship Id="rId12" Type="http://schemas.openxmlformats.org/officeDocument/2006/relationships/image" Target="../media/image21.png"/><Relationship Id="rId2" Type="http://schemas.openxmlformats.org/officeDocument/2006/relationships/image" Target="../media/image45.png"/><Relationship Id="rId1" Type="http://schemas.openxmlformats.org/officeDocument/2006/relationships/slideLayout" Target="../slideLayouts/slideLayout3.xml"/><Relationship Id="rId11" Type="http://schemas.openxmlformats.org/officeDocument/2006/relationships/image" Target="../media/image31.svg"/><Relationship Id="rId15" Type="http://schemas.openxmlformats.org/officeDocument/2006/relationships/image" Target="../media/image8.svg"/><Relationship Id="rId10" Type="http://schemas.openxmlformats.org/officeDocument/2006/relationships/image" Target="../media/image20.png"/><Relationship Id="rId4" Type="http://schemas.openxmlformats.org/officeDocument/2006/relationships/image" Target="../media/image46.png"/><Relationship Id="rId9" Type="http://schemas.openxmlformats.org/officeDocument/2006/relationships/image" Target="../media/image333.svg"/><Relationship Id="rId1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51" Type="http://schemas.openxmlformats.org/officeDocument/2006/relationships/image" Target="../media/image8.png"/><Relationship Id="rId39" Type="http://schemas.openxmlformats.org/officeDocument/2006/relationships/image" Target="../media/image890.svg"/><Relationship Id="rId13" Type="http://schemas.openxmlformats.org/officeDocument/2006/relationships/image" Target="../media/image926.svg"/><Relationship Id="rId72" Type="http://schemas.openxmlformats.org/officeDocument/2006/relationships/image" Target="../media/image24.png"/><Relationship Id="rId50" Type="http://schemas.openxmlformats.org/officeDocument/2006/relationships/image" Target="../media/image7.png"/><Relationship Id="rId3" Type="http://schemas.openxmlformats.org/officeDocument/2006/relationships/image" Target="../media/image754.svg"/><Relationship Id="rId55" Type="http://schemas.openxmlformats.org/officeDocument/2006/relationships/image" Target="../media/image738.svg"/><Relationship Id="rId63" Type="http://schemas.openxmlformats.org/officeDocument/2006/relationships/image" Target="../media/image744.svg"/><Relationship Id="rId68" Type="http://schemas.openxmlformats.org/officeDocument/2006/relationships/image" Target="../media/image21.png"/><Relationship Id="rId17" Type="http://schemas.openxmlformats.org/officeDocument/2006/relationships/image" Target="../media/image752.svg"/><Relationship Id="rId59" Type="http://schemas.openxmlformats.org/officeDocument/2006/relationships/image" Target="../media/image283.svg"/><Relationship Id="rId67" Type="http://schemas.openxmlformats.org/officeDocument/2006/relationships/image" Target="../media/image20.png"/><Relationship Id="rId7" Type="http://schemas.openxmlformats.org/officeDocument/2006/relationships/image" Target="../media/image31.svg"/><Relationship Id="rId12" Type="http://schemas.openxmlformats.org/officeDocument/2006/relationships/image" Target="../media/image546.svg"/><Relationship Id="rId71" Type="http://schemas.openxmlformats.org/officeDocument/2006/relationships/image" Target="../media/image1635.svg"/><Relationship Id="rId2" Type="http://schemas.openxmlformats.org/officeDocument/2006/relationships/image" Target="../media/image6.png"/><Relationship Id="rId29" Type="http://schemas.openxmlformats.org/officeDocument/2006/relationships/image" Target="../media/image778.svg"/><Relationship Id="rId54" Type="http://schemas.openxmlformats.org/officeDocument/2006/relationships/image" Target="../media/image11.png"/><Relationship Id="rId62" Type="http://schemas.openxmlformats.org/officeDocument/2006/relationships/image" Target="../media/image17.png"/><Relationship Id="rId20" Type="http://schemas.openxmlformats.org/officeDocument/2006/relationships/image" Target="../media/image191.svg"/><Relationship Id="rId70" Type="http://schemas.openxmlformats.org/officeDocument/2006/relationships/image" Target="../media/image23.png"/><Relationship Id="rId1" Type="http://schemas.openxmlformats.org/officeDocument/2006/relationships/slideLayout" Target="../slideLayouts/slideLayout3.xml"/><Relationship Id="rId53" Type="http://schemas.openxmlformats.org/officeDocument/2006/relationships/image" Target="../media/image10.png"/><Relationship Id="rId58" Type="http://schemas.openxmlformats.org/officeDocument/2006/relationships/image" Target="../media/image14.png"/><Relationship Id="rId66" Type="http://schemas.openxmlformats.org/officeDocument/2006/relationships/image" Target="../media/image19.png"/><Relationship Id="rId49" Type="http://schemas.openxmlformats.org/officeDocument/2006/relationships/image" Target="../media/image900.svg"/><Relationship Id="rId57" Type="http://schemas.openxmlformats.org/officeDocument/2006/relationships/image" Target="../media/image13.png"/><Relationship Id="rId61" Type="http://schemas.openxmlformats.org/officeDocument/2006/relationships/image" Target="../media/image16.png"/><Relationship Id="rId15" Type="http://schemas.openxmlformats.org/officeDocument/2006/relationships/image" Target="../media/image8.svg"/><Relationship Id="rId52" Type="http://schemas.openxmlformats.org/officeDocument/2006/relationships/image" Target="../media/image9.png"/><Relationship Id="rId60" Type="http://schemas.openxmlformats.org/officeDocument/2006/relationships/image" Target="../media/image15.png"/><Relationship Id="rId65" Type="http://schemas.openxmlformats.org/officeDocument/2006/relationships/image" Target="../media/image29.svg"/><Relationship Id="rId56" Type="http://schemas.openxmlformats.org/officeDocument/2006/relationships/image" Target="../media/image12.png"/><Relationship Id="rId9" Type="http://schemas.openxmlformats.org/officeDocument/2006/relationships/image" Target="../media/image724.svg"/><Relationship Id="rId64" Type="http://schemas.openxmlformats.org/officeDocument/2006/relationships/image" Target="../media/image18.png"/><Relationship Id="rId69" Type="http://schemas.openxmlformats.org/officeDocument/2006/relationships/image" Target="../media/image22.png"/></Relationships>
</file>

<file path=ppt/slides/_rels/slide3.xml.rels><?xml version="1.0" encoding="UTF-8" standalone="yes"?>
<Relationships xmlns="http://schemas.openxmlformats.org/package/2006/relationships"><Relationship Id="rId51" Type="http://schemas.openxmlformats.org/officeDocument/2006/relationships/image" Target="../media/image848.svg"/><Relationship Id="rId55" Type="http://schemas.openxmlformats.org/officeDocument/2006/relationships/image" Target="../media/image27.png"/><Relationship Id="rId25" Type="http://schemas.openxmlformats.org/officeDocument/2006/relationships/image" Target="../media/image822.svg"/><Relationship Id="rId7" Type="http://schemas.openxmlformats.org/officeDocument/2006/relationships/image" Target="../media/image804.svg"/><Relationship Id="rId59" Type="http://schemas.openxmlformats.org/officeDocument/2006/relationships/image" Target="../media/image31.png"/><Relationship Id="rId2" Type="http://schemas.openxmlformats.org/officeDocument/2006/relationships/image" Target="../media/image25.png"/><Relationship Id="rId54" Type="http://schemas.openxmlformats.org/officeDocument/2006/relationships/image" Target="../media/image26.png"/><Relationship Id="rId1" Type="http://schemas.openxmlformats.org/officeDocument/2006/relationships/slideLayout" Target="../slideLayouts/slideLayout3.xml"/><Relationship Id="rId53" Type="http://schemas.openxmlformats.org/officeDocument/2006/relationships/image" Target="../media/image850.svg"/><Relationship Id="rId58" Type="http://schemas.openxmlformats.org/officeDocument/2006/relationships/image" Target="../media/image30.png"/><Relationship Id="rId5" Type="http://schemas.openxmlformats.org/officeDocument/2006/relationships/image" Target="../media/image802.svg"/><Relationship Id="rId57" Type="http://schemas.openxmlformats.org/officeDocument/2006/relationships/image" Target="../media/image29.png"/><Relationship Id="rId23" Type="http://schemas.openxmlformats.org/officeDocument/2006/relationships/image" Target="../media/image820.svg"/><Relationship Id="rId19" Type="http://schemas.openxmlformats.org/officeDocument/2006/relationships/image" Target="../media/image816.svg"/><Relationship Id="rId60" Type="http://schemas.openxmlformats.org/officeDocument/2006/relationships/hyperlink" Target="https://tools.ietf.org/html/rfc7301" TargetMode="External"/><Relationship Id="rId56"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aws/amazon-freertos" TargetMode="External"/><Relationship Id="rId2" Type="http://schemas.openxmlformats.org/officeDocument/2006/relationships/hyperlink" Target="https://en.wikipedia.org/wiki/Comparison_of_TLS_implementations#Extensions" TargetMode="External"/><Relationship Id="rId1" Type="http://schemas.openxmlformats.org/officeDocument/2006/relationships/slideLayout" Target="../slideLayouts/slideLayout3.xml"/><Relationship Id="rId5" Type="http://schemas.openxmlformats.org/officeDocument/2006/relationships/hyperlink" Target="https://docs.aws.amazon.com/iot/latest/developerguide/device-certs-your-own.html" TargetMode="External"/><Relationship Id="rId4" Type="http://schemas.openxmlformats.org/officeDocument/2006/relationships/hyperlink" Target="https://docs.aws.amazon.com/iot/latest/developerguide/create-device-certificate.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6" Type="http://schemas.openxmlformats.org/officeDocument/2006/relationships/image" Target="../media/image11.png"/><Relationship Id="rId3" Type="http://schemas.openxmlformats.org/officeDocument/2006/relationships/image" Target="../media/image737.svg"/><Relationship Id="rId34" Type="http://schemas.openxmlformats.org/officeDocument/2006/relationships/image" Target="../media/image36.png"/><Relationship Id="rId25" Type="http://schemas.openxmlformats.org/officeDocument/2006/relationships/image" Target="../media/image821.svg"/><Relationship Id="rId17" Type="http://schemas.openxmlformats.org/officeDocument/2006/relationships/image" Target="../media/image751.svg"/><Relationship Id="rId33" Type="http://schemas.openxmlformats.org/officeDocument/2006/relationships/image" Target="../media/image35.png"/><Relationship Id="rId12" Type="http://schemas.openxmlformats.org/officeDocument/2006/relationships/image" Target="../media/image545.svg"/><Relationship Id="rId2" Type="http://schemas.openxmlformats.org/officeDocument/2006/relationships/image" Target="../media/image27.png"/><Relationship Id="rId29" Type="http://schemas.openxmlformats.org/officeDocument/2006/relationships/image" Target="../media/image14.png"/><Relationship Id="rId1" Type="http://schemas.openxmlformats.org/officeDocument/2006/relationships/slideLayout" Target="../slideLayouts/slideLayout3.xml"/><Relationship Id="rId32" Type="http://schemas.openxmlformats.org/officeDocument/2006/relationships/image" Target="../media/image24.png"/><Relationship Id="rId23" Type="http://schemas.openxmlformats.org/officeDocument/2006/relationships/image" Target="../media/image819.svg"/><Relationship Id="rId28" Type="http://schemas.openxmlformats.org/officeDocument/2006/relationships/image" Target="../media/image13.png"/><Relationship Id="rId15" Type="http://schemas.openxmlformats.org/officeDocument/2006/relationships/image" Target="../media/image8.svg"/><Relationship Id="rId5" Type="http://schemas.openxmlformats.org/officeDocument/2006/relationships/image" Target="../media/image1418.svg"/><Relationship Id="rId31" Type="http://schemas.openxmlformats.org/officeDocument/2006/relationships/image" Target="../media/image16.png"/><Relationship Id="rId27" Type="http://schemas.openxmlformats.org/officeDocument/2006/relationships/image" Target="../media/image31.png"/><Relationship Id="rId30" Type="http://schemas.openxmlformats.org/officeDocument/2006/relationships/image" Target="../media/image282.svg"/><Relationship Id="rId9" Type="http://schemas.openxmlformats.org/officeDocument/2006/relationships/image" Target="../media/image693.svg"/><Relationship Id="rId35"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0F4F88-9EED-B259-2A40-AF594C38356F}"/>
              </a:ext>
            </a:extLst>
          </p:cNvPr>
          <p:cNvSpPr>
            <a:spLocks noGrp="1"/>
          </p:cNvSpPr>
          <p:nvPr>
            <p:ph type="sldNum" sz="quarter" idx="19"/>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83" name="Picture 8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41380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8"/>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endPar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 name="Slide Number Placeholder 2"/>
          <p:cNvSpPr>
            <a:spLocks noGrp="1"/>
          </p:cNvSpPr>
          <p:nvPr>
            <p:ph type="sldNum" sz="quarter" idx="19"/>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10</a:t>
            </a:fld>
            <a:endParaRPr kumimoji="0" lang="en-US" sz="9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527" y="1553114"/>
            <a:ext cx="5247368" cy="3957251"/>
          </a:xfrm>
          <a:prstGeom prst="rect">
            <a:avLst/>
          </a:prstGeom>
        </p:spPr>
      </p:pic>
      <p:sp>
        <p:nvSpPr>
          <p:cNvPr id="8" name="Title 1">
            <a:extLst>
              <a:ext uri="{FF2B5EF4-FFF2-40B4-BE49-F238E27FC236}">
                <a16:creationId xmlns:a16="http://schemas.microsoft.com/office/drawing/2014/main" id="{47023CA4-E6F1-F842-91A0-521DA8D1D53B}"/>
              </a:ext>
            </a:extLst>
          </p:cNvPr>
          <p:cNvSpPr>
            <a:spLocks noGrp="1" noChangeArrowheads="1"/>
          </p:cNvSpPr>
          <p:nvPr>
            <p:ph type="title"/>
          </p:nvPr>
        </p:nvSpPr>
        <p:spPr>
          <a:xfrm>
            <a:off x="241300" y="365125"/>
            <a:ext cx="11709400" cy="644525"/>
          </a:xfrm>
        </p:spPr>
        <p:txBody>
          <a:bodyPr/>
          <a:lstStyle/>
          <a:p>
            <a:r>
              <a:rPr lang="en-US" b="0" dirty="0" err="1"/>
              <a:t>IoT</a:t>
            </a:r>
            <a:r>
              <a:rPr lang="en-US" b="0" dirty="0"/>
              <a:t> &amp; </a:t>
            </a:r>
            <a:r>
              <a:rPr lang="en-US" b="0" dirty="0" err="1" smtClean="0"/>
              <a:t>Serverless</a:t>
            </a:r>
            <a:r>
              <a:rPr lang="en-US" b="0" dirty="0"/>
              <a:t> p</a:t>
            </a:r>
            <a:r>
              <a:rPr lang="en-US" b="0" dirty="0" smtClean="0"/>
              <a:t>ower </a:t>
            </a:r>
            <a:r>
              <a:rPr lang="en-US" b="0" dirty="0"/>
              <a:t>up t</a:t>
            </a:r>
            <a:r>
              <a:rPr lang="en-US" b="0" dirty="0" smtClean="0"/>
              <a:t>elemedicine.  The </a:t>
            </a:r>
            <a:r>
              <a:rPr lang="en-US" b="0" dirty="0" err="1" smtClean="0"/>
              <a:t>iBolit</a:t>
            </a:r>
            <a:endParaRPr lang="en-US" alt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8949" y="1556722"/>
            <a:ext cx="4046261" cy="3953643"/>
          </a:xfrm>
          <a:prstGeom prst="rect">
            <a:avLst/>
          </a:prstGeom>
        </p:spPr>
      </p:pic>
    </p:spTree>
    <p:extLst>
      <p:ext uri="{BB962C8B-B14F-4D97-AF65-F5344CB8AC3E}">
        <p14:creationId xmlns:p14="http://schemas.microsoft.com/office/powerpoint/2010/main" val="27723276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9" name="Rounded Rectangle 7188"/>
          <p:cNvSpPr/>
          <p:nvPr/>
        </p:nvSpPr>
        <p:spPr>
          <a:xfrm>
            <a:off x="6634454" y="1402599"/>
            <a:ext cx="2777898" cy="1240972"/>
          </a:xfrm>
          <a:prstGeom prst="round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p:cNvSpPr>
            <a:spLocks noGrp="1"/>
          </p:cNvSpPr>
          <p:nvPr>
            <p:ph type="ftr" sz="quarter" idx="18"/>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endPar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 name="Slide Number Placeholder 2"/>
          <p:cNvSpPr>
            <a:spLocks noGrp="1"/>
          </p:cNvSpPr>
          <p:nvPr>
            <p:ph type="sldNum" sz="quarter" idx="19"/>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11</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6" name="Picture 5"/>
          <p:cNvPicPr>
            <a:picLocks noChangeAspect="1"/>
          </p:cNvPicPr>
          <p:nvPr/>
        </p:nvPicPr>
        <p:blipFill>
          <a:blip r:embed="rId2"/>
          <a:stretch>
            <a:fillRect/>
          </a:stretch>
        </p:blipFill>
        <p:spPr>
          <a:xfrm>
            <a:off x="4581817" y="1624012"/>
            <a:ext cx="608285" cy="519113"/>
          </a:xfrm>
          <a:prstGeom prst="rect">
            <a:avLst/>
          </a:prstGeom>
        </p:spPr>
      </p:pic>
      <p:pic>
        <p:nvPicPr>
          <p:cNvPr id="42" name="Graphic 42" descr="Client resource icon for the General Icons category.">
            <a:extLst>
              <a:ext uri="{FF2B5EF4-FFF2-40B4-BE49-F238E27FC236}">
                <a16:creationId xmlns:a16="http://schemas.microsoft.com/office/drawing/2014/main" id="{58F0913E-EAA6-48A7-6D40-6F039279CD35}"/>
              </a:ext>
            </a:extLst>
          </p:cNvPr>
          <p:cNvPicPr>
            <a:picLocks noChangeAspect="1"/>
          </p:cNvPicPr>
          <p:nvPr/>
        </p:nvPicPr>
        <p:blipFill>
          <a:blip r:embed="rId3">
            <a:extLst>
              <a:ext uri="{96DAC541-7B7A-43D3-8B79-37D633B846F1}">
                <asvg:svgBlip xmlns:asvg="http://schemas.microsoft.com/office/drawing/2016/SVG/main" xmlns="" r:embed="rId5"/>
              </a:ext>
            </a:extLst>
          </a:blip>
          <a:srcRect/>
          <a:stretch/>
        </p:blipFill>
        <p:spPr>
          <a:xfrm>
            <a:off x="1875908" y="2901108"/>
            <a:ext cx="801977" cy="801977"/>
          </a:xfrm>
          <a:prstGeom prst="rect">
            <a:avLst/>
          </a:prstGeom>
        </p:spPr>
      </p:pic>
      <p:pic>
        <p:nvPicPr>
          <p:cNvPr id="44" name="Graphic 17" descr="Amazon Cognito service icon.">
            <a:extLst>
              <a:ext uri="{FF2B5EF4-FFF2-40B4-BE49-F238E27FC236}">
                <a16:creationId xmlns:a16="http://schemas.microsoft.com/office/drawing/2014/main" id="{FA5DABCA-3B8A-4668-AD91-5101B90113A7}"/>
              </a:ext>
            </a:extLst>
          </p:cNvPr>
          <p:cNvPicPr>
            <a:picLocks noChangeAspect="1" noChangeArrowheads="1"/>
          </p:cNvPicPr>
          <p:nvPr/>
        </p:nvPicPr>
        <p:blipFill>
          <a:blip r:embed="rId6">
            <a:extLst>
              <a:ext uri="{96DAC541-7B7A-43D3-8B79-37D633B846F1}">
                <asvg:svgBlip xmlns:asvg="http://schemas.microsoft.com/office/drawing/2016/SVG/main" xmlns="" r:embed="rId7"/>
              </a:ext>
            </a:extLst>
          </a:blip>
          <a:srcRect/>
          <a:stretch/>
        </p:blipFill>
        <p:spPr bwMode="auto">
          <a:xfrm>
            <a:off x="4581817" y="280780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1">
            <a:extLst>
              <a:ext uri="{FF2B5EF4-FFF2-40B4-BE49-F238E27FC236}">
                <a16:creationId xmlns:a16="http://schemas.microsoft.com/office/drawing/2014/main" id="{B1CD0A23-65AE-4419-992C-307C680F6CB5}"/>
              </a:ext>
            </a:extLst>
          </p:cNvPr>
          <p:cNvSpPr txBox="1">
            <a:spLocks noChangeArrowheads="1"/>
          </p:cNvSpPr>
          <p:nvPr/>
        </p:nvSpPr>
        <p:spPr bwMode="auto">
          <a:xfrm>
            <a:off x="3824580" y="3569802"/>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Cognito</a:t>
            </a:r>
          </a:p>
        </p:txBody>
      </p:sp>
      <p:pic>
        <p:nvPicPr>
          <p:cNvPr id="46" name="Graphic 17" descr="Amazon API Gateway service icon.">
            <a:extLst>
              <a:ext uri="{FF2B5EF4-FFF2-40B4-BE49-F238E27FC236}">
                <a16:creationId xmlns:a16="http://schemas.microsoft.com/office/drawing/2014/main" id="{BD51857F-14A9-44B4-9A9C-AA61227F6C60}"/>
              </a:ext>
            </a:extLst>
          </p:cNvPr>
          <p:cNvPicPr>
            <a:picLocks noChangeAspect="1" noChangeArrowheads="1"/>
          </p:cNvPicPr>
          <p:nvPr/>
        </p:nvPicPr>
        <p:blipFill>
          <a:blip r:embed="rId8">
            <a:extLst>
              <a:ext uri="{96DAC541-7B7A-43D3-8B79-37D633B846F1}">
                <asvg:svgBlip xmlns:asvg="http://schemas.microsoft.com/office/drawing/2016/SVG/main" xmlns="" r:embed="rId9"/>
              </a:ext>
            </a:extLst>
          </a:blip>
          <a:srcRect/>
          <a:stretch/>
        </p:blipFill>
        <p:spPr bwMode="auto">
          <a:xfrm>
            <a:off x="4619756" y="459995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9">
            <a:extLst>
              <a:ext uri="{FF2B5EF4-FFF2-40B4-BE49-F238E27FC236}">
                <a16:creationId xmlns:a16="http://schemas.microsoft.com/office/drawing/2014/main" id="{C8925D45-1D6A-449D-AB08-652B1DC1A15B}"/>
              </a:ext>
            </a:extLst>
          </p:cNvPr>
          <p:cNvSpPr txBox="1">
            <a:spLocks noChangeArrowheads="1"/>
          </p:cNvSpPr>
          <p:nvPr/>
        </p:nvSpPr>
        <p:spPr bwMode="auto">
          <a:xfrm>
            <a:off x="3881569" y="5361956"/>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API Gateway</a:t>
            </a:r>
          </a:p>
        </p:txBody>
      </p:sp>
      <p:pic>
        <p:nvPicPr>
          <p:cNvPr id="48" name="Graphic 10" descr="AWS Lambda service icon.">
            <a:extLst>
              <a:ext uri="{FF2B5EF4-FFF2-40B4-BE49-F238E27FC236}">
                <a16:creationId xmlns:a16="http://schemas.microsoft.com/office/drawing/2014/main" id="{7249C1EC-5A69-3C4D-9DDF-0DB93BB70BC6}"/>
              </a:ext>
            </a:extLst>
          </p:cNvPr>
          <p:cNvPicPr>
            <a:picLocks noChangeAspect="1" noChangeArrowheads="1"/>
          </p:cNvPicPr>
          <p:nvPr/>
        </p:nvPicPr>
        <p:blipFill>
          <a:blip r:embed="rId10">
            <a:extLst>
              <a:ext uri="{96DAC541-7B7A-43D3-8B79-37D633B846F1}">
                <asvg:svgBlip xmlns:asvg="http://schemas.microsoft.com/office/drawing/2016/SVG/main" xmlns="" r:embed="rId11"/>
              </a:ext>
            </a:extLst>
          </a:blip>
          <a:srcRect/>
          <a:stretch/>
        </p:blipFill>
        <p:spPr bwMode="auto">
          <a:xfrm>
            <a:off x="6619875" y="460880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Box 20">
            <a:extLst>
              <a:ext uri="{FF2B5EF4-FFF2-40B4-BE49-F238E27FC236}">
                <a16:creationId xmlns:a16="http://schemas.microsoft.com/office/drawing/2014/main" id="{E5D4A7D0-5E44-1943-968A-C198F40D0E71}"/>
              </a:ext>
            </a:extLst>
          </p:cNvPr>
          <p:cNvSpPr txBox="1">
            <a:spLocks noChangeArrowheads="1"/>
          </p:cNvSpPr>
          <p:nvPr/>
        </p:nvSpPr>
        <p:spPr bwMode="auto">
          <a:xfrm>
            <a:off x="5861050" y="5370007"/>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Lambda</a:t>
            </a:r>
          </a:p>
        </p:txBody>
      </p:sp>
      <p:pic>
        <p:nvPicPr>
          <p:cNvPr id="50" name="Graphic 23" descr="Amazon DynamoDB service icon.">
            <a:extLst>
              <a:ext uri="{FF2B5EF4-FFF2-40B4-BE49-F238E27FC236}">
                <a16:creationId xmlns:a16="http://schemas.microsoft.com/office/drawing/2014/main" id="{780C44B0-24CB-0E46-8E63-78BE71121DDA}"/>
              </a:ext>
            </a:extLst>
          </p:cNvPr>
          <p:cNvPicPr>
            <a:picLocks noChangeAspect="1" noChangeArrowheads="1"/>
          </p:cNvPicPr>
          <p:nvPr/>
        </p:nvPicPr>
        <p:blipFill>
          <a:blip r:embed="rId12">
            <a:extLst>
              <a:ext uri="{96DAC541-7B7A-43D3-8B79-37D633B846F1}">
                <asvg:svgBlip xmlns:asvg="http://schemas.microsoft.com/office/drawing/2016/SVG/main" xmlns="" r:embed="rId13"/>
              </a:ext>
            </a:extLst>
          </a:blip>
          <a:srcRect/>
          <a:stretch/>
        </p:blipFill>
        <p:spPr bwMode="auto">
          <a:xfrm>
            <a:off x="8851899" y="460880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12">
            <a:extLst>
              <a:ext uri="{FF2B5EF4-FFF2-40B4-BE49-F238E27FC236}">
                <a16:creationId xmlns:a16="http://schemas.microsoft.com/office/drawing/2014/main" id="{F3466FCE-F293-BA43-8AA3-223118ECE0CC}"/>
              </a:ext>
            </a:extLst>
          </p:cNvPr>
          <p:cNvSpPr txBox="1">
            <a:spLocks noChangeArrowheads="1"/>
          </p:cNvSpPr>
          <p:nvPr/>
        </p:nvSpPr>
        <p:spPr bwMode="auto">
          <a:xfrm>
            <a:off x="8104187" y="5372388"/>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DynamoDB</a:t>
            </a:r>
          </a:p>
        </p:txBody>
      </p:sp>
      <p:cxnSp>
        <p:nvCxnSpPr>
          <p:cNvPr id="8" name="Elbow Connector 7"/>
          <p:cNvCxnSpPr/>
          <p:nvPr/>
        </p:nvCxnSpPr>
        <p:spPr>
          <a:xfrm flipV="1">
            <a:off x="2320925" y="1891711"/>
            <a:ext cx="2114550" cy="916091"/>
          </a:xfrm>
          <a:prstGeom prst="bentConnector3">
            <a:avLst>
              <a:gd name="adj1" fmla="val 15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72" name="Straight Arrow Connector 7171"/>
          <p:cNvCxnSpPr/>
          <p:nvPr/>
        </p:nvCxnSpPr>
        <p:spPr>
          <a:xfrm flipV="1">
            <a:off x="2752725" y="3146425"/>
            <a:ext cx="1682750" cy="197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82" name="Elbow Connector 7181"/>
          <p:cNvCxnSpPr/>
          <p:nvPr/>
        </p:nvCxnSpPr>
        <p:spPr>
          <a:xfrm>
            <a:off x="2355850" y="3771683"/>
            <a:ext cx="2152650" cy="1218118"/>
          </a:xfrm>
          <a:prstGeom prst="bentConnector3">
            <a:avLst>
              <a:gd name="adj1" fmla="val 147"/>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V="1">
            <a:off x="5438775" y="4979969"/>
            <a:ext cx="1136650" cy="98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7535862" y="4978982"/>
            <a:ext cx="1136650" cy="98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11">
            <a:extLst>
              <a:ext uri="{FF2B5EF4-FFF2-40B4-BE49-F238E27FC236}">
                <a16:creationId xmlns:a16="http://schemas.microsoft.com/office/drawing/2014/main" id="{B1CD0A23-65AE-4419-992C-307C680F6CB5}"/>
              </a:ext>
            </a:extLst>
          </p:cNvPr>
          <p:cNvSpPr txBox="1">
            <a:spLocks noChangeArrowheads="1"/>
          </p:cNvSpPr>
          <p:nvPr/>
        </p:nvSpPr>
        <p:spPr bwMode="auto">
          <a:xfrm>
            <a:off x="2320925" y="1600551"/>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rPr>
              <a:t>HTML, CSS, JS</a:t>
            </a:r>
          </a:p>
        </p:txBody>
      </p:sp>
      <p:sp>
        <p:nvSpPr>
          <p:cNvPr id="75" name="TextBox 11">
            <a:extLst>
              <a:ext uri="{FF2B5EF4-FFF2-40B4-BE49-F238E27FC236}">
                <a16:creationId xmlns:a16="http://schemas.microsoft.com/office/drawing/2014/main" id="{B1CD0A23-65AE-4419-992C-307C680F6CB5}"/>
              </a:ext>
            </a:extLst>
          </p:cNvPr>
          <p:cNvSpPr txBox="1">
            <a:spLocks noChangeArrowheads="1"/>
          </p:cNvSpPr>
          <p:nvPr/>
        </p:nvSpPr>
        <p:spPr bwMode="auto">
          <a:xfrm>
            <a:off x="2232025" y="2888181"/>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rPr>
              <a:t>Authenticate</a:t>
            </a:r>
          </a:p>
        </p:txBody>
      </p:sp>
      <p:sp>
        <p:nvSpPr>
          <p:cNvPr id="76" name="TextBox 11">
            <a:extLst>
              <a:ext uri="{FF2B5EF4-FFF2-40B4-BE49-F238E27FC236}">
                <a16:creationId xmlns:a16="http://schemas.microsoft.com/office/drawing/2014/main" id="{B1CD0A23-65AE-4419-992C-307C680F6CB5}"/>
              </a:ext>
            </a:extLst>
          </p:cNvPr>
          <p:cNvSpPr txBox="1">
            <a:spLocks noChangeArrowheads="1"/>
          </p:cNvSpPr>
          <p:nvPr/>
        </p:nvSpPr>
        <p:spPr bwMode="auto">
          <a:xfrm>
            <a:off x="2173419" y="4682647"/>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rPr>
              <a:t>API calls</a:t>
            </a:r>
          </a:p>
        </p:txBody>
      </p:sp>
      <p:pic>
        <p:nvPicPr>
          <p:cNvPr id="7188" name="Picture 7187"/>
          <p:cNvPicPr>
            <a:picLocks noChangeAspect="1"/>
          </p:cNvPicPr>
          <p:nvPr/>
        </p:nvPicPr>
        <p:blipFill>
          <a:blip r:embed="rId14"/>
          <a:stretch>
            <a:fillRect/>
          </a:stretch>
        </p:blipFill>
        <p:spPr>
          <a:xfrm>
            <a:off x="6864707" y="1674469"/>
            <a:ext cx="497017" cy="673433"/>
          </a:xfrm>
          <a:prstGeom prst="rect">
            <a:avLst/>
          </a:prstGeom>
        </p:spPr>
      </p:pic>
      <p:sp>
        <p:nvSpPr>
          <p:cNvPr id="79" name="TextBox 11">
            <a:extLst>
              <a:ext uri="{FF2B5EF4-FFF2-40B4-BE49-F238E27FC236}">
                <a16:creationId xmlns:a16="http://schemas.microsoft.com/office/drawing/2014/main" id="{B1CD0A23-65AE-4419-992C-307C680F6CB5}"/>
              </a:ext>
            </a:extLst>
          </p:cNvPr>
          <p:cNvSpPr txBox="1">
            <a:spLocks noChangeArrowheads="1"/>
          </p:cNvSpPr>
          <p:nvPr/>
        </p:nvSpPr>
        <p:spPr bwMode="auto">
          <a:xfrm>
            <a:off x="7042507" y="188458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t>
            </a:r>
            <a:r>
              <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rPr>
              <a:t>easurements</a:t>
            </a:r>
          </a:p>
        </p:txBody>
      </p:sp>
      <p:cxnSp>
        <p:nvCxnSpPr>
          <p:cNvPr id="7191" name="Straight Arrow Connector 7190"/>
          <p:cNvCxnSpPr/>
          <p:nvPr/>
        </p:nvCxnSpPr>
        <p:spPr>
          <a:xfrm flipH="1">
            <a:off x="5343817" y="1889448"/>
            <a:ext cx="901408"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5381756" y="2023085"/>
            <a:ext cx="906558" cy="4864"/>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7999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8"/>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endPar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 name="Slide Number Placeholder 2"/>
          <p:cNvSpPr>
            <a:spLocks noGrp="1"/>
          </p:cNvSpPr>
          <p:nvPr>
            <p:ph type="sldNum" sz="quarter" idx="19"/>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12</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9" name="Graphic 10" descr="AWS Amplify service icon.">
            <a:extLst>
              <a:ext uri="{FF2B5EF4-FFF2-40B4-BE49-F238E27FC236}">
                <a16:creationId xmlns:a16="http://schemas.microsoft.com/office/drawing/2014/main" id="{52CAE08A-EA3D-4F73-AFB4-00AF0A352FBE}"/>
              </a:ext>
            </a:extLst>
          </p:cNvPr>
          <p:cNvPicPr>
            <a:picLocks noChangeAspect="1" noChangeArrowheads="1"/>
          </p:cNvPicPr>
          <p:nvPr/>
        </p:nvPicPr>
        <p:blipFill>
          <a:blip r:embed="rId2">
            <a:extLst>
              <a:ext uri="{96DAC541-7B7A-43D3-8B79-37D633B846F1}">
                <asvg:svgBlip xmlns:asvg="http://schemas.microsoft.com/office/drawing/2016/SVG/main" xmlns="" r:embed="rId3"/>
              </a:ext>
            </a:extLst>
          </a:blip>
          <a:srcRect/>
          <a:stretch/>
        </p:blipFill>
        <p:spPr bwMode="auto">
          <a:xfrm>
            <a:off x="1300195" y="2937446"/>
            <a:ext cx="561398" cy="561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6">
            <a:extLst>
              <a:ext uri="{FF2B5EF4-FFF2-40B4-BE49-F238E27FC236}">
                <a16:creationId xmlns:a16="http://schemas.microsoft.com/office/drawing/2014/main" id="{2BBA3F65-E498-426E-98CF-6750EDB3FC30}"/>
              </a:ext>
            </a:extLst>
          </p:cNvPr>
          <p:cNvSpPr txBox="1">
            <a:spLocks noChangeArrowheads="1"/>
          </p:cNvSpPr>
          <p:nvPr/>
        </p:nvSpPr>
        <p:spPr bwMode="auto">
          <a:xfrm>
            <a:off x="361337" y="3622456"/>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Amplify</a:t>
            </a:r>
          </a:p>
        </p:txBody>
      </p:sp>
      <p:pic>
        <p:nvPicPr>
          <p:cNvPr id="11" name="Graphic 6" descr="Endpoint resource icon for the Amazon API Gateway service.">
            <a:extLst>
              <a:ext uri="{FF2B5EF4-FFF2-40B4-BE49-F238E27FC236}">
                <a16:creationId xmlns:a16="http://schemas.microsoft.com/office/drawing/2014/main" id="{782A08B0-D6C2-4634-B512-CCF53D90E8C9}"/>
              </a:ext>
            </a:extLst>
          </p:cNvPr>
          <p:cNvPicPr>
            <a:picLocks noChangeAspect="1" noChangeArrowheads="1"/>
          </p:cNvPicPr>
          <p:nvPr/>
        </p:nvPicPr>
        <p:blipFill>
          <a:blip r:embed="rId4">
            <a:extLst>
              <a:ext uri="{96DAC541-7B7A-43D3-8B79-37D633B846F1}">
                <asvg:svgBlip xmlns:asvg="http://schemas.microsoft.com/office/drawing/2016/SVG/main" xmlns="" r:embed="rId9"/>
              </a:ext>
            </a:extLst>
          </a:blip>
          <a:srcRect/>
          <a:stretch/>
        </p:blipFill>
        <p:spPr bwMode="auto">
          <a:xfrm>
            <a:off x="4038600" y="174780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6">
            <a:extLst>
              <a:ext uri="{FF2B5EF4-FFF2-40B4-BE49-F238E27FC236}">
                <a16:creationId xmlns:a16="http://schemas.microsoft.com/office/drawing/2014/main" id="{2BB2FDC9-9463-4EF3-A421-52B8F17CA614}"/>
              </a:ext>
            </a:extLst>
          </p:cNvPr>
          <p:cNvSpPr txBox="1">
            <a:spLocks noChangeArrowheads="1"/>
          </p:cNvSpPr>
          <p:nvPr/>
        </p:nvSpPr>
        <p:spPr bwMode="auto">
          <a:xfrm>
            <a:off x="3532836" y="2190520"/>
            <a:ext cx="14687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rPr>
              <a:t>Post/levels</a:t>
            </a:r>
          </a:p>
        </p:txBody>
      </p:sp>
      <p:pic>
        <p:nvPicPr>
          <p:cNvPr id="13" name="Graphic 6" descr="Endpoint resource icon for the Amazon API Gateway service.">
            <a:extLst>
              <a:ext uri="{FF2B5EF4-FFF2-40B4-BE49-F238E27FC236}">
                <a16:creationId xmlns:a16="http://schemas.microsoft.com/office/drawing/2014/main" id="{782A08B0-D6C2-4634-B512-CCF53D90E8C9}"/>
              </a:ext>
            </a:extLst>
          </p:cNvPr>
          <p:cNvPicPr>
            <a:picLocks noChangeAspect="1" noChangeArrowheads="1"/>
          </p:cNvPicPr>
          <p:nvPr/>
        </p:nvPicPr>
        <p:blipFill>
          <a:blip r:embed="rId4">
            <a:extLst>
              <a:ext uri="{96DAC541-7B7A-43D3-8B79-37D633B846F1}">
                <asvg:svgBlip xmlns:asvg="http://schemas.microsoft.com/office/drawing/2016/SVG/main" xmlns="" r:embed="rId9"/>
              </a:ext>
            </a:extLst>
          </a:blip>
          <a:srcRect/>
          <a:stretch/>
        </p:blipFill>
        <p:spPr bwMode="auto">
          <a:xfrm>
            <a:off x="4038600" y="30255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6">
            <a:extLst>
              <a:ext uri="{FF2B5EF4-FFF2-40B4-BE49-F238E27FC236}">
                <a16:creationId xmlns:a16="http://schemas.microsoft.com/office/drawing/2014/main" id="{2BB2FDC9-9463-4EF3-A421-52B8F17CA614}"/>
              </a:ext>
            </a:extLst>
          </p:cNvPr>
          <p:cNvSpPr txBox="1">
            <a:spLocks noChangeArrowheads="1"/>
          </p:cNvSpPr>
          <p:nvPr/>
        </p:nvSpPr>
        <p:spPr bwMode="auto">
          <a:xfrm>
            <a:off x="3532836" y="3457569"/>
            <a:ext cx="14687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rPr>
              <a:t>Get/levels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5" name="Graphic 6" descr="Endpoint resource icon for the Amazon API Gateway service.">
            <a:extLst>
              <a:ext uri="{FF2B5EF4-FFF2-40B4-BE49-F238E27FC236}">
                <a16:creationId xmlns:a16="http://schemas.microsoft.com/office/drawing/2014/main" id="{782A08B0-D6C2-4634-B512-CCF53D90E8C9}"/>
              </a:ext>
            </a:extLst>
          </p:cNvPr>
          <p:cNvPicPr>
            <a:picLocks noChangeAspect="1" noChangeArrowheads="1"/>
          </p:cNvPicPr>
          <p:nvPr/>
        </p:nvPicPr>
        <p:blipFill>
          <a:blip r:embed="rId4">
            <a:extLst>
              <a:ext uri="{96DAC541-7B7A-43D3-8B79-37D633B846F1}">
                <asvg:svgBlip xmlns:asvg="http://schemas.microsoft.com/office/drawing/2016/SVG/main" xmlns="" r:embed="rId9"/>
              </a:ext>
            </a:extLst>
          </a:blip>
          <a:srcRect/>
          <a:stretch/>
        </p:blipFill>
        <p:spPr bwMode="auto">
          <a:xfrm>
            <a:off x="4038600" y="453187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6">
            <a:extLst>
              <a:ext uri="{FF2B5EF4-FFF2-40B4-BE49-F238E27FC236}">
                <a16:creationId xmlns:a16="http://schemas.microsoft.com/office/drawing/2014/main" id="{2BB2FDC9-9463-4EF3-A421-52B8F17CA614}"/>
              </a:ext>
            </a:extLst>
          </p:cNvPr>
          <p:cNvSpPr txBox="1">
            <a:spLocks noChangeArrowheads="1"/>
          </p:cNvSpPr>
          <p:nvPr/>
        </p:nvSpPr>
        <p:spPr bwMode="auto">
          <a:xfrm>
            <a:off x="3532835" y="4989079"/>
            <a:ext cx="14687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rPr>
              <a:t>Post/levels/shared</a:t>
            </a:r>
          </a:p>
          <a:p>
            <a:pPr algn="ctr" eaLnBrk="1" hangingPunct="1"/>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BB2FDC9-9463-4EF3-A421-52B8F17CA614}"/>
              </a:ext>
            </a:extLst>
          </p:cNvPr>
          <p:cNvSpPr txBox="1">
            <a:spLocks noChangeArrowheads="1"/>
          </p:cNvSpPr>
          <p:nvPr/>
        </p:nvSpPr>
        <p:spPr bwMode="auto">
          <a:xfrm>
            <a:off x="3571699" y="976054"/>
            <a:ext cx="14687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dirty="0" smtClean="0">
                <a:solidFill>
                  <a:schemeClr val="accent6"/>
                </a:solidFill>
                <a:latin typeface="Arial" panose="020B0604020202020204" pitchFamily="34" charset="0"/>
                <a:ea typeface="Amazon Ember" panose="020B0603020204020204" pitchFamily="34" charset="0"/>
                <a:cs typeface="Arial" panose="020B0604020202020204" pitchFamily="34" charset="0"/>
              </a:rPr>
              <a:t>Endpoints</a:t>
            </a:r>
          </a:p>
        </p:txBody>
      </p:sp>
      <p:pic>
        <p:nvPicPr>
          <p:cNvPr id="18" name="Graphic 10" descr="AWS Lambda service icon.">
            <a:extLst>
              <a:ext uri="{FF2B5EF4-FFF2-40B4-BE49-F238E27FC236}">
                <a16:creationId xmlns:a16="http://schemas.microsoft.com/office/drawing/2014/main" id="{7249C1EC-5A69-3C4D-9DDF-0DB93BB70BC6}"/>
              </a:ext>
            </a:extLst>
          </p:cNvPr>
          <p:cNvPicPr>
            <a:picLocks noChangeAspect="1" noChangeArrowheads="1"/>
          </p:cNvPicPr>
          <p:nvPr/>
        </p:nvPicPr>
        <p:blipFill>
          <a:blip r:embed="rId10">
            <a:extLst>
              <a:ext uri="{96DAC541-7B7A-43D3-8B79-37D633B846F1}">
                <asvg:svgBlip xmlns:asvg="http://schemas.microsoft.com/office/drawing/2016/SVG/main" xmlns="" r:embed="rId11"/>
              </a:ext>
            </a:extLst>
          </a:blip>
          <a:srcRect/>
          <a:stretch/>
        </p:blipFill>
        <p:spPr bwMode="auto">
          <a:xfrm>
            <a:off x="6287720" y="17225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20">
            <a:extLst>
              <a:ext uri="{FF2B5EF4-FFF2-40B4-BE49-F238E27FC236}">
                <a16:creationId xmlns:a16="http://schemas.microsoft.com/office/drawing/2014/main" id="{E5D4A7D0-5E44-1943-968A-C198F40D0E71}"/>
              </a:ext>
            </a:extLst>
          </p:cNvPr>
          <p:cNvSpPr txBox="1">
            <a:spLocks noChangeArrowheads="1"/>
          </p:cNvSpPr>
          <p:nvPr/>
        </p:nvSpPr>
        <p:spPr bwMode="auto">
          <a:xfrm>
            <a:off x="5761652" y="2303792"/>
            <a:ext cx="13754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smtClean="0">
                <a:solidFill>
                  <a:schemeClr val="bg1"/>
                </a:solidFill>
                <a:latin typeface="Arial" panose="020B0604020202020204" pitchFamily="34" charset="0"/>
                <a:ea typeface="Amazon Ember" panose="020B0603020204020204" pitchFamily="34" charset="0"/>
                <a:cs typeface="Arial" panose="020B0604020202020204" pitchFamily="34" charset="0"/>
              </a:rPr>
              <a:t>AddLevels</a:t>
            </a:r>
            <a:endPar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20" name="Graphic 10" descr="AWS Lambda service icon.">
            <a:extLst>
              <a:ext uri="{FF2B5EF4-FFF2-40B4-BE49-F238E27FC236}">
                <a16:creationId xmlns:a16="http://schemas.microsoft.com/office/drawing/2014/main" id="{7249C1EC-5A69-3C4D-9DDF-0DB93BB70BC6}"/>
              </a:ext>
            </a:extLst>
          </p:cNvPr>
          <p:cNvPicPr>
            <a:picLocks noChangeAspect="1" noChangeArrowheads="1"/>
          </p:cNvPicPr>
          <p:nvPr/>
        </p:nvPicPr>
        <p:blipFill>
          <a:blip r:embed="rId10">
            <a:extLst>
              <a:ext uri="{96DAC541-7B7A-43D3-8B79-37D633B846F1}">
                <asvg:svgBlip xmlns:asvg="http://schemas.microsoft.com/office/drawing/2016/SVG/main" xmlns="" r:embed="rId11"/>
              </a:ext>
            </a:extLst>
          </a:blip>
          <a:srcRect/>
          <a:stretch/>
        </p:blipFill>
        <p:spPr bwMode="auto">
          <a:xfrm>
            <a:off x="6280055" y="307651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a:extLst>
              <a:ext uri="{FF2B5EF4-FFF2-40B4-BE49-F238E27FC236}">
                <a16:creationId xmlns:a16="http://schemas.microsoft.com/office/drawing/2014/main" id="{E5D4A7D0-5E44-1943-968A-C198F40D0E71}"/>
              </a:ext>
            </a:extLst>
          </p:cNvPr>
          <p:cNvSpPr txBox="1">
            <a:spLocks noChangeArrowheads="1"/>
          </p:cNvSpPr>
          <p:nvPr/>
        </p:nvSpPr>
        <p:spPr bwMode="auto">
          <a:xfrm>
            <a:off x="5753987" y="3657727"/>
            <a:ext cx="13754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smtClean="0">
                <a:solidFill>
                  <a:schemeClr val="bg1"/>
                </a:solidFill>
                <a:latin typeface="Arial" panose="020B0604020202020204" pitchFamily="34" charset="0"/>
                <a:ea typeface="Amazon Ember" panose="020B0603020204020204" pitchFamily="34" charset="0"/>
                <a:cs typeface="Arial" panose="020B0604020202020204" pitchFamily="34" charset="0"/>
              </a:rPr>
              <a:t>FetchLevels</a:t>
            </a:r>
            <a:endPar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22" name="Graphic 10" descr="AWS Lambda service icon.">
            <a:extLst>
              <a:ext uri="{FF2B5EF4-FFF2-40B4-BE49-F238E27FC236}">
                <a16:creationId xmlns:a16="http://schemas.microsoft.com/office/drawing/2014/main" id="{7249C1EC-5A69-3C4D-9DDF-0DB93BB70BC6}"/>
              </a:ext>
            </a:extLst>
          </p:cNvPr>
          <p:cNvPicPr>
            <a:picLocks noChangeAspect="1" noChangeArrowheads="1"/>
          </p:cNvPicPr>
          <p:nvPr/>
        </p:nvPicPr>
        <p:blipFill>
          <a:blip r:embed="rId10">
            <a:extLst>
              <a:ext uri="{96DAC541-7B7A-43D3-8B79-37D633B846F1}">
                <asvg:svgBlip xmlns:asvg="http://schemas.microsoft.com/office/drawing/2016/SVG/main" xmlns="" r:embed="rId11"/>
              </a:ext>
            </a:extLst>
          </a:blip>
          <a:srcRect/>
          <a:stretch/>
        </p:blipFill>
        <p:spPr bwMode="auto">
          <a:xfrm>
            <a:off x="6280055" y="451125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0">
            <a:extLst>
              <a:ext uri="{FF2B5EF4-FFF2-40B4-BE49-F238E27FC236}">
                <a16:creationId xmlns:a16="http://schemas.microsoft.com/office/drawing/2014/main" id="{E5D4A7D0-5E44-1943-968A-C198F40D0E71}"/>
              </a:ext>
            </a:extLst>
          </p:cNvPr>
          <p:cNvSpPr txBox="1">
            <a:spLocks noChangeArrowheads="1"/>
          </p:cNvSpPr>
          <p:nvPr/>
        </p:nvSpPr>
        <p:spPr bwMode="auto">
          <a:xfrm>
            <a:off x="5753987" y="5092465"/>
            <a:ext cx="13754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smtClean="0">
                <a:solidFill>
                  <a:schemeClr val="bg1"/>
                </a:solidFill>
                <a:latin typeface="Arial" panose="020B0604020202020204" pitchFamily="34" charset="0"/>
                <a:ea typeface="Amazon Ember" panose="020B0603020204020204" pitchFamily="34" charset="0"/>
                <a:cs typeface="Arial" panose="020B0604020202020204" pitchFamily="34" charset="0"/>
              </a:rPr>
              <a:t>FetchShared</a:t>
            </a:r>
            <a:endPar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endParaRPr>
          </a:p>
          <a:p>
            <a:pPr algn="ctr" eaLnBrk="1" hangingPunct="1"/>
            <a:r>
              <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rPr>
              <a:t>User Levels</a:t>
            </a:r>
          </a:p>
        </p:txBody>
      </p:sp>
      <p:sp>
        <p:nvSpPr>
          <p:cNvPr id="24" name="TextBox 23">
            <a:extLst>
              <a:ext uri="{FF2B5EF4-FFF2-40B4-BE49-F238E27FC236}">
                <a16:creationId xmlns:a16="http://schemas.microsoft.com/office/drawing/2014/main" id="{2BB2FDC9-9463-4EF3-A421-52B8F17CA614}"/>
              </a:ext>
            </a:extLst>
          </p:cNvPr>
          <p:cNvSpPr txBox="1">
            <a:spLocks noChangeArrowheads="1"/>
          </p:cNvSpPr>
          <p:nvPr/>
        </p:nvSpPr>
        <p:spPr bwMode="auto">
          <a:xfrm>
            <a:off x="5781956" y="990347"/>
            <a:ext cx="14687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dirty="0" smtClean="0">
                <a:solidFill>
                  <a:schemeClr val="accent6"/>
                </a:solidFill>
                <a:latin typeface="Arial" panose="020B0604020202020204" pitchFamily="34" charset="0"/>
                <a:ea typeface="Amazon Ember" panose="020B0603020204020204" pitchFamily="34" charset="0"/>
                <a:cs typeface="Arial" panose="020B0604020202020204" pitchFamily="34" charset="0"/>
              </a:rPr>
              <a:t>Lambdas</a:t>
            </a:r>
          </a:p>
        </p:txBody>
      </p:sp>
      <p:sp>
        <p:nvSpPr>
          <p:cNvPr id="25" name="TextBox 24">
            <a:extLst>
              <a:ext uri="{FF2B5EF4-FFF2-40B4-BE49-F238E27FC236}">
                <a16:creationId xmlns:a16="http://schemas.microsoft.com/office/drawing/2014/main" id="{2BB2FDC9-9463-4EF3-A421-52B8F17CA614}"/>
              </a:ext>
            </a:extLst>
          </p:cNvPr>
          <p:cNvSpPr txBox="1">
            <a:spLocks noChangeArrowheads="1"/>
          </p:cNvSpPr>
          <p:nvPr/>
        </p:nvSpPr>
        <p:spPr bwMode="auto">
          <a:xfrm>
            <a:off x="8153400" y="976054"/>
            <a:ext cx="14687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dirty="0" err="1" smtClean="0">
                <a:solidFill>
                  <a:schemeClr val="accent6"/>
                </a:solidFill>
                <a:latin typeface="Arial" panose="020B0604020202020204" pitchFamily="34" charset="0"/>
                <a:ea typeface="Amazon Ember" panose="020B0603020204020204" pitchFamily="34" charset="0"/>
                <a:cs typeface="Arial" panose="020B0604020202020204" pitchFamily="34" charset="0"/>
              </a:rPr>
              <a:t>DynamoDB</a:t>
            </a:r>
            <a:endParaRPr lang="en-US" altLang="en-US" dirty="0" smtClean="0">
              <a:solidFill>
                <a:schemeClr val="accent6"/>
              </a:solidFill>
              <a:latin typeface="Arial" panose="020B0604020202020204" pitchFamily="34" charset="0"/>
              <a:ea typeface="Amazon Ember" panose="020B0603020204020204" pitchFamily="34" charset="0"/>
              <a:cs typeface="Arial" panose="020B0604020202020204" pitchFamily="34" charset="0"/>
            </a:endParaRPr>
          </a:p>
        </p:txBody>
      </p:sp>
      <p:pic>
        <p:nvPicPr>
          <p:cNvPr id="26" name="Graphic 23" descr="Amazon DynamoDB service icon.">
            <a:extLst>
              <a:ext uri="{FF2B5EF4-FFF2-40B4-BE49-F238E27FC236}">
                <a16:creationId xmlns:a16="http://schemas.microsoft.com/office/drawing/2014/main" id="{780C44B0-24CB-0E46-8E63-78BE71121DDA}"/>
              </a:ext>
            </a:extLst>
          </p:cNvPr>
          <p:cNvPicPr>
            <a:picLocks noChangeAspect="1" noChangeArrowheads="1"/>
          </p:cNvPicPr>
          <p:nvPr/>
        </p:nvPicPr>
        <p:blipFill>
          <a:blip r:embed="rId12">
            <a:extLst>
              <a:ext uri="{96DAC541-7B7A-43D3-8B79-37D633B846F1}">
                <asvg:svgBlip xmlns:asvg="http://schemas.microsoft.com/office/drawing/2016/SVG/main" xmlns="" r:embed="rId13"/>
              </a:ext>
            </a:extLst>
          </a:blip>
          <a:srcRect/>
          <a:stretch/>
        </p:blipFill>
        <p:spPr bwMode="auto">
          <a:xfrm>
            <a:off x="8634286" y="1712726"/>
            <a:ext cx="477794" cy="477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F3466FCE-F293-BA43-8AA3-223118ECE0CC}"/>
              </a:ext>
            </a:extLst>
          </p:cNvPr>
          <p:cNvSpPr txBox="1">
            <a:spLocks noChangeArrowheads="1"/>
          </p:cNvSpPr>
          <p:nvPr/>
        </p:nvSpPr>
        <p:spPr bwMode="auto">
          <a:xfrm>
            <a:off x="8173062" y="2236685"/>
            <a:ext cx="142940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rPr>
              <a:t>Level Table</a:t>
            </a:r>
          </a:p>
        </p:txBody>
      </p:sp>
      <p:pic>
        <p:nvPicPr>
          <p:cNvPr id="28" name="Graphic 23" descr="Amazon DynamoDB service icon.">
            <a:extLst>
              <a:ext uri="{FF2B5EF4-FFF2-40B4-BE49-F238E27FC236}">
                <a16:creationId xmlns:a16="http://schemas.microsoft.com/office/drawing/2014/main" id="{780C44B0-24CB-0E46-8E63-78BE71121DDA}"/>
              </a:ext>
            </a:extLst>
          </p:cNvPr>
          <p:cNvPicPr>
            <a:picLocks noChangeAspect="1" noChangeArrowheads="1"/>
          </p:cNvPicPr>
          <p:nvPr/>
        </p:nvPicPr>
        <p:blipFill>
          <a:blip r:embed="rId12">
            <a:extLst>
              <a:ext uri="{96DAC541-7B7A-43D3-8B79-37D633B846F1}">
                <asvg:svgBlip xmlns:asvg="http://schemas.microsoft.com/office/drawing/2016/SVG/main" xmlns="" r:embed="rId13"/>
              </a:ext>
            </a:extLst>
          </a:blip>
          <a:srcRect/>
          <a:stretch/>
        </p:blipFill>
        <p:spPr bwMode="auto">
          <a:xfrm>
            <a:off x="8634286" y="3101744"/>
            <a:ext cx="477794" cy="477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F3466FCE-F293-BA43-8AA3-223118ECE0CC}"/>
              </a:ext>
            </a:extLst>
          </p:cNvPr>
          <p:cNvSpPr txBox="1">
            <a:spLocks noChangeArrowheads="1"/>
          </p:cNvSpPr>
          <p:nvPr/>
        </p:nvSpPr>
        <p:spPr bwMode="auto">
          <a:xfrm>
            <a:off x="8173062" y="3625703"/>
            <a:ext cx="142940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rPr>
              <a:t>Levels Table</a:t>
            </a:r>
          </a:p>
        </p:txBody>
      </p:sp>
      <p:pic>
        <p:nvPicPr>
          <p:cNvPr id="30" name="Graphic 23" descr="Amazon DynamoDB service icon.">
            <a:extLst>
              <a:ext uri="{FF2B5EF4-FFF2-40B4-BE49-F238E27FC236}">
                <a16:creationId xmlns:a16="http://schemas.microsoft.com/office/drawing/2014/main" id="{780C44B0-24CB-0E46-8E63-78BE71121DDA}"/>
              </a:ext>
            </a:extLst>
          </p:cNvPr>
          <p:cNvPicPr>
            <a:picLocks noChangeAspect="1" noChangeArrowheads="1"/>
          </p:cNvPicPr>
          <p:nvPr/>
        </p:nvPicPr>
        <p:blipFill>
          <a:blip r:embed="rId12">
            <a:extLst>
              <a:ext uri="{96DAC541-7B7A-43D3-8B79-37D633B846F1}">
                <asvg:svgBlip xmlns:asvg="http://schemas.microsoft.com/office/drawing/2016/SVG/main" xmlns="" r:embed="rId13"/>
              </a:ext>
            </a:extLst>
          </a:blip>
          <a:srcRect/>
          <a:stretch/>
        </p:blipFill>
        <p:spPr bwMode="auto">
          <a:xfrm>
            <a:off x="8634286" y="4511285"/>
            <a:ext cx="477794" cy="477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2">
            <a:extLst>
              <a:ext uri="{FF2B5EF4-FFF2-40B4-BE49-F238E27FC236}">
                <a16:creationId xmlns:a16="http://schemas.microsoft.com/office/drawing/2014/main" id="{F3466FCE-F293-BA43-8AA3-223118ECE0CC}"/>
              </a:ext>
            </a:extLst>
          </p:cNvPr>
          <p:cNvSpPr txBox="1">
            <a:spLocks noChangeArrowheads="1"/>
          </p:cNvSpPr>
          <p:nvPr/>
        </p:nvSpPr>
        <p:spPr bwMode="auto">
          <a:xfrm>
            <a:off x="8173062" y="5035244"/>
            <a:ext cx="142940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rPr>
              <a:t>Access Table</a:t>
            </a:r>
          </a:p>
        </p:txBody>
      </p:sp>
      <p:cxnSp>
        <p:nvCxnSpPr>
          <p:cNvPr id="33" name="Straight Connector 32"/>
          <p:cNvCxnSpPr/>
          <p:nvPr/>
        </p:nvCxnSpPr>
        <p:spPr>
          <a:xfrm>
            <a:off x="2004530" y="3237519"/>
            <a:ext cx="955964"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986860" y="3237518"/>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Elbow Connector 40"/>
          <p:cNvCxnSpPr/>
          <p:nvPr/>
        </p:nvCxnSpPr>
        <p:spPr>
          <a:xfrm rot="16200000" flipH="1">
            <a:off x="2650922" y="3563717"/>
            <a:ext cx="1533545" cy="914400"/>
          </a:xfrm>
          <a:prstGeom prst="bentConnector3">
            <a:avLst>
              <a:gd name="adj1" fmla="val 100412"/>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3" name="Elbow Connector 42"/>
          <p:cNvCxnSpPr/>
          <p:nvPr/>
        </p:nvCxnSpPr>
        <p:spPr>
          <a:xfrm rot="5400000" flipH="1" flipV="1">
            <a:off x="2798709" y="2139918"/>
            <a:ext cx="1267460" cy="940444"/>
          </a:xfrm>
          <a:prstGeom prst="bentConnector3">
            <a:avLst>
              <a:gd name="adj1" fmla="val 99189"/>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4562444" y="1976409"/>
            <a:ext cx="1533556"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2962244" y="3237519"/>
            <a:ext cx="940418"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4562444" y="3254144"/>
            <a:ext cx="1533556"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4562444" y="4787690"/>
            <a:ext cx="1533556"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6975905" y="1976409"/>
            <a:ext cx="1533556"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975905" y="3289242"/>
            <a:ext cx="1533556"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6975905" y="4760479"/>
            <a:ext cx="1533556"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pic>
        <p:nvPicPr>
          <p:cNvPr id="66" name="Graphic 55">
            <a:extLst>
              <a:ext uri="{FF2B5EF4-FFF2-40B4-BE49-F238E27FC236}">
                <a16:creationId xmlns:a16="http://schemas.microsoft.com/office/drawing/2014/main" id="{8AB2D835-9413-49FA-ACE8-763B2FFE233A}"/>
              </a:ext>
            </a:extLst>
          </p:cNvPr>
          <p:cNvPicPr>
            <a:picLocks noChangeAspect="1"/>
          </p:cNvPicPr>
          <p:nvPr/>
        </p:nvPicPr>
        <p:blipFill>
          <a:blip r:embed="rId14">
            <a:extLst>
              <a:ext uri="{96DAC541-7B7A-43D3-8B79-37D633B846F1}">
                <asvg:svgBlip xmlns:asvg="http://schemas.microsoft.com/office/drawing/2016/SVG/main" xmlns="" r:embed="rId15"/>
              </a:ext>
            </a:extLst>
          </a:blip>
          <a:srcRect/>
          <a:stretch/>
        </p:blipFill>
        <p:spPr>
          <a:xfrm>
            <a:off x="2450513" y="785554"/>
            <a:ext cx="381000" cy="381000"/>
          </a:xfrm>
          <a:prstGeom prst="rect">
            <a:avLst/>
          </a:prstGeom>
        </p:spPr>
      </p:pic>
      <p:sp>
        <p:nvSpPr>
          <p:cNvPr id="67" name="Rectangle 66"/>
          <p:cNvSpPr/>
          <p:nvPr/>
        </p:nvSpPr>
        <p:spPr>
          <a:xfrm>
            <a:off x="2425416" y="762870"/>
            <a:ext cx="7597933" cy="4982547"/>
          </a:xfrm>
          <a:prstGeom prst="rect">
            <a:avLst/>
          </a:pr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99398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8"/>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endPar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 name="Slide Number Placeholder 2"/>
          <p:cNvSpPr>
            <a:spLocks noGrp="1"/>
          </p:cNvSpPr>
          <p:nvPr>
            <p:ph type="sldNum" sz="quarter" idx="19"/>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13</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39" name="Picture 38"/>
          <p:cNvPicPr/>
          <p:nvPr/>
        </p:nvPicPr>
        <p:blipFill>
          <a:blip r:embed="rId2"/>
          <a:stretch>
            <a:fillRect/>
          </a:stretch>
        </p:blipFill>
        <p:spPr>
          <a:xfrm>
            <a:off x="1174381" y="1716281"/>
            <a:ext cx="2588684" cy="2622454"/>
          </a:xfrm>
          <a:prstGeom prst="rect">
            <a:avLst/>
          </a:prstGeom>
        </p:spPr>
      </p:pic>
      <p:pic>
        <p:nvPicPr>
          <p:cNvPr id="4" name="Picture 3"/>
          <p:cNvPicPr>
            <a:picLocks noChangeAspect="1"/>
          </p:cNvPicPr>
          <p:nvPr/>
        </p:nvPicPr>
        <p:blipFill>
          <a:blip r:embed="rId3"/>
          <a:stretch>
            <a:fillRect/>
          </a:stretch>
        </p:blipFill>
        <p:spPr>
          <a:xfrm>
            <a:off x="5786437" y="895350"/>
            <a:ext cx="5191125" cy="5067300"/>
          </a:xfrm>
          <a:prstGeom prst="rect">
            <a:avLst/>
          </a:prstGeom>
        </p:spPr>
      </p:pic>
    </p:spTree>
    <p:extLst>
      <p:ext uri="{BB962C8B-B14F-4D97-AF65-F5344CB8AC3E}">
        <p14:creationId xmlns:p14="http://schemas.microsoft.com/office/powerpoint/2010/main" val="41998223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8"/>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endPar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 name="Slide Number Placeholder 2"/>
          <p:cNvSpPr>
            <a:spLocks noGrp="1"/>
          </p:cNvSpPr>
          <p:nvPr>
            <p:ph type="sldNum" sz="quarter" idx="19"/>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14</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 name="Rectangle 4"/>
          <p:cNvSpPr/>
          <p:nvPr/>
        </p:nvSpPr>
        <p:spPr>
          <a:xfrm>
            <a:off x="2898371" y="4851508"/>
            <a:ext cx="7151716" cy="369332"/>
          </a:xfrm>
          <a:prstGeom prst="rect">
            <a:avLst/>
          </a:prstGeom>
        </p:spPr>
        <p:txBody>
          <a:bodyPr wrap="square">
            <a:spAutoFit/>
          </a:bodyPr>
          <a:lstStyle/>
          <a:p>
            <a:pPr algn="ctr"/>
            <a:r>
              <a:rPr lang="en-US" dirty="0">
                <a:solidFill>
                  <a:schemeClr val="bg1"/>
                </a:solidFill>
              </a:rPr>
              <a:t>https://</a:t>
            </a:r>
            <a:r>
              <a:rPr lang="en-US" dirty="0" smtClean="0">
                <a:solidFill>
                  <a:schemeClr val="bg1"/>
                </a:solidFill>
              </a:rPr>
              <a:t>github.com/SanchirTechnologies/awscommunityday24</a:t>
            </a:r>
            <a:endParaRPr lang="en-US" dirty="0">
              <a:solidFill>
                <a:schemeClr val="bg1"/>
              </a:solidFill>
            </a:endParaRPr>
          </a:p>
        </p:txBody>
      </p:sp>
      <p:sp>
        <p:nvSpPr>
          <p:cNvPr id="6" name="Rectangle 5"/>
          <p:cNvSpPr/>
          <p:nvPr/>
        </p:nvSpPr>
        <p:spPr>
          <a:xfrm>
            <a:off x="5155276" y="3238838"/>
            <a:ext cx="1881447" cy="369332"/>
          </a:xfrm>
          <a:prstGeom prst="rect">
            <a:avLst/>
          </a:prstGeom>
        </p:spPr>
        <p:txBody>
          <a:bodyPr wrap="square">
            <a:spAutoFit/>
          </a:bodyPr>
          <a:lstStyle/>
          <a:p>
            <a:pPr algn="ctr"/>
            <a:r>
              <a:rPr lang="en-US" dirty="0" smtClean="0">
                <a:solidFill>
                  <a:schemeClr val="bg1"/>
                </a:solidFill>
              </a:rPr>
              <a:t>Thank you!</a:t>
            </a:r>
            <a:endParaRPr lang="en-US" dirty="0">
              <a:solidFill>
                <a:schemeClr val="bg1"/>
              </a:solidFill>
            </a:endParaRPr>
          </a:p>
        </p:txBody>
      </p:sp>
    </p:spTree>
    <p:extLst>
      <p:ext uri="{BB962C8B-B14F-4D97-AF65-F5344CB8AC3E}">
        <p14:creationId xmlns:p14="http://schemas.microsoft.com/office/powerpoint/2010/main" val="38350453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0F4F88-9EED-B259-2A40-AF594C38356F}"/>
              </a:ext>
            </a:extLst>
          </p:cNvPr>
          <p:cNvSpPr>
            <a:spLocks noGrp="1"/>
          </p:cNvSpPr>
          <p:nvPr>
            <p:ph type="sldNum" sz="quarter" idx="19"/>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2</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18786" name="Title 1">
            <a:extLst>
              <a:ext uri="{FF2B5EF4-FFF2-40B4-BE49-F238E27FC236}">
                <a16:creationId xmlns:a16="http://schemas.microsoft.com/office/drawing/2014/main" id="{47023CA4-E6F1-F842-91A0-521DA8D1D53B}"/>
              </a:ext>
            </a:extLst>
          </p:cNvPr>
          <p:cNvSpPr>
            <a:spLocks noGrp="1" noChangeArrowheads="1"/>
          </p:cNvSpPr>
          <p:nvPr>
            <p:ph type="title"/>
          </p:nvPr>
        </p:nvSpPr>
        <p:spPr/>
        <p:txBody>
          <a:bodyPr/>
          <a:lstStyle/>
          <a:p>
            <a:r>
              <a:rPr lang="en-US" altLang="en-US" dirty="0"/>
              <a:t>Internet of</a:t>
            </a:r>
            <a:br>
              <a:rPr lang="en-US" altLang="en-US" dirty="0"/>
            </a:br>
            <a:r>
              <a:rPr lang="en-US" altLang="en-US" dirty="0"/>
              <a:t>Things</a:t>
            </a:r>
          </a:p>
        </p:txBody>
      </p:sp>
      <p:pic>
        <p:nvPicPr>
          <p:cNvPr id="11" name="Graphic 147" descr="IoT thing FreeRTOS device resource icon for the Internet of Things category.">
            <a:extLst>
              <a:ext uri="{FF2B5EF4-FFF2-40B4-BE49-F238E27FC236}">
                <a16:creationId xmlns:a16="http://schemas.microsoft.com/office/drawing/2014/main" id="{84179441-43AD-4D73-BB6B-F14E670D811C}"/>
              </a:ext>
            </a:extLst>
          </p:cNvPr>
          <p:cNvPicPr>
            <a:picLocks noChangeAspect="1"/>
          </p:cNvPicPr>
          <p:nvPr/>
        </p:nvPicPr>
        <p:blipFill>
          <a:blip r:embed="rId2">
            <a:extLst>
              <a:ext uri="{96DAC541-7B7A-43D3-8B79-37D633B846F1}">
                <asvg:svgBlip xmlns:asvg="http://schemas.microsoft.com/office/drawing/2016/SVG/main" xmlns="" r:embed="rId49"/>
              </a:ext>
            </a:extLst>
          </a:blip>
          <a:stretch>
            <a:fillRect/>
          </a:stretch>
        </p:blipFill>
        <p:spPr>
          <a:xfrm>
            <a:off x="1116794" y="1927114"/>
            <a:ext cx="457200" cy="457200"/>
          </a:xfrm>
          <a:prstGeom prst="rect">
            <a:avLst/>
          </a:prstGeom>
        </p:spPr>
      </p:pic>
      <p:sp>
        <p:nvSpPr>
          <p:cNvPr id="12" name="TextBox 15">
            <a:extLst>
              <a:ext uri="{FF2B5EF4-FFF2-40B4-BE49-F238E27FC236}">
                <a16:creationId xmlns:a16="http://schemas.microsoft.com/office/drawing/2014/main" id="{E7B03267-42AB-448E-9DBC-7CF36F4E4B5B}"/>
              </a:ext>
            </a:extLst>
          </p:cNvPr>
          <p:cNvSpPr txBox="1">
            <a:spLocks noChangeArrowheads="1"/>
          </p:cNvSpPr>
          <p:nvPr/>
        </p:nvSpPr>
        <p:spPr bwMode="auto">
          <a:xfrm>
            <a:off x="632290" y="241856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rPr>
              <a:t>Device SDK</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26" name="Picture 2" descr="Factory - Free buildings icons"/>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1067390" y="3468213"/>
            <a:ext cx="571590" cy="571590"/>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137" descr="IoT thing temperature sensor resource icon for the Internet of Things category.">
            <a:extLst>
              <a:ext uri="{FF2B5EF4-FFF2-40B4-BE49-F238E27FC236}">
                <a16:creationId xmlns:a16="http://schemas.microsoft.com/office/drawing/2014/main" id="{1CC90098-2BAB-440A-9BFD-E729D876C44A}"/>
              </a:ext>
            </a:extLst>
          </p:cNvPr>
          <p:cNvPicPr>
            <a:picLocks noChangeAspect="1"/>
          </p:cNvPicPr>
          <p:nvPr/>
        </p:nvPicPr>
        <p:blipFill>
          <a:blip r:embed="rId51">
            <a:extLst>
              <a:ext uri="{96DAC541-7B7A-43D3-8B79-37D633B846F1}">
                <asvg:svgBlip xmlns:asvg="http://schemas.microsoft.com/office/drawing/2016/SVG/main" xmlns="" r:embed="rId39"/>
              </a:ext>
            </a:extLst>
          </a:blip>
          <a:stretch>
            <a:fillRect/>
          </a:stretch>
        </p:blipFill>
        <p:spPr>
          <a:xfrm>
            <a:off x="1059129" y="4735126"/>
            <a:ext cx="457200" cy="457200"/>
          </a:xfrm>
          <a:prstGeom prst="rect">
            <a:avLst/>
          </a:prstGeom>
        </p:spPr>
      </p:pic>
      <p:sp>
        <p:nvSpPr>
          <p:cNvPr id="15" name="TextBox 15">
            <a:extLst>
              <a:ext uri="{FF2B5EF4-FFF2-40B4-BE49-F238E27FC236}">
                <a16:creationId xmlns:a16="http://schemas.microsoft.com/office/drawing/2014/main" id="{E7B03267-42AB-448E-9DBC-7CF36F4E4B5B}"/>
              </a:ext>
            </a:extLst>
          </p:cNvPr>
          <p:cNvSpPr txBox="1">
            <a:spLocks noChangeArrowheads="1"/>
          </p:cNvSpPr>
          <p:nvPr/>
        </p:nvSpPr>
        <p:spPr bwMode="auto">
          <a:xfrm>
            <a:off x="548976" y="5157288"/>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rPr>
              <a:t>Device </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16" name="TextBox 9">
            <a:extLst>
              <a:ext uri="{FF2B5EF4-FFF2-40B4-BE49-F238E27FC236}">
                <a16:creationId xmlns:a16="http://schemas.microsoft.com/office/drawing/2014/main" id="{1995B2E0-95A1-4865-931B-6F89EC424E69}"/>
              </a:ext>
            </a:extLst>
          </p:cNvPr>
          <p:cNvSpPr txBox="1">
            <a:spLocks noChangeArrowheads="1"/>
          </p:cNvSpPr>
          <p:nvPr/>
        </p:nvSpPr>
        <p:spPr bwMode="auto">
          <a:xfrm>
            <a:off x="1860833" y="4054540"/>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smtClean="0">
                <a:solidFill>
                  <a:schemeClr val="bg1"/>
                </a:solidFill>
                <a:latin typeface="Arial" panose="020B0604020202020204" pitchFamily="34" charset="0"/>
                <a:ea typeface="Amazon Ember" panose="020B0603020204020204" pitchFamily="34" charset="0"/>
                <a:cs typeface="Arial" panose="020B0604020202020204" pitchFamily="34" charset="0"/>
              </a:rPr>
              <a:t>GreenGrass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7" name="Graphic 7" descr="AWS IoT Greengrass service icon.">
            <a:extLst>
              <a:ext uri="{FF2B5EF4-FFF2-40B4-BE49-F238E27FC236}">
                <a16:creationId xmlns:a16="http://schemas.microsoft.com/office/drawing/2014/main" id="{3AC1AE89-BF08-4825-867F-B27421E9EFEA}"/>
              </a:ext>
            </a:extLst>
          </p:cNvPr>
          <p:cNvPicPr>
            <a:picLocks noChangeAspect="1" noChangeArrowheads="1"/>
          </p:cNvPicPr>
          <p:nvPr/>
        </p:nvPicPr>
        <p:blipFill>
          <a:blip r:embed="rId52">
            <a:extLst>
              <a:ext uri="{96DAC541-7B7A-43D3-8B79-37D633B846F1}">
                <asvg:svgBlip xmlns:asvg="http://schemas.microsoft.com/office/drawing/2016/SVG/main" xmlns="" r:embed="rId3"/>
              </a:ext>
            </a:extLst>
          </a:blip>
          <a:srcRect/>
          <a:stretch/>
        </p:blipFill>
        <p:spPr bwMode="auto">
          <a:xfrm>
            <a:off x="2779339" y="3611998"/>
            <a:ext cx="427805" cy="427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Graphic 17" descr="AWS IoT SiteWise service icon.">
            <a:extLst>
              <a:ext uri="{FF2B5EF4-FFF2-40B4-BE49-F238E27FC236}">
                <a16:creationId xmlns:a16="http://schemas.microsoft.com/office/drawing/2014/main" id="{5A9F05DA-65EF-47A7-9813-E033E8F77EF9}"/>
              </a:ext>
            </a:extLst>
          </p:cNvPr>
          <p:cNvPicPr>
            <a:picLocks noChangeAspect="1" noChangeArrowheads="1"/>
          </p:cNvPicPr>
          <p:nvPr/>
        </p:nvPicPr>
        <p:blipFill>
          <a:blip r:embed="rId53">
            <a:extLst>
              <a:ext uri="{96DAC541-7B7A-43D3-8B79-37D633B846F1}">
                <asvg:svgBlip xmlns:asvg="http://schemas.microsoft.com/office/drawing/2016/SVG/main" xmlns="" r:embed="rId29"/>
              </a:ext>
            </a:extLst>
          </a:blip>
          <a:srcRect/>
          <a:stretch/>
        </p:blipFill>
        <p:spPr bwMode="auto">
          <a:xfrm>
            <a:off x="2784599" y="4983684"/>
            <a:ext cx="417284" cy="417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1">
            <a:extLst>
              <a:ext uri="{FF2B5EF4-FFF2-40B4-BE49-F238E27FC236}">
                <a16:creationId xmlns:a16="http://schemas.microsoft.com/office/drawing/2014/main" id="{444C1343-106A-411E-A5B6-41A268B719FF}"/>
              </a:ext>
            </a:extLst>
          </p:cNvPr>
          <p:cNvSpPr txBox="1">
            <a:spLocks noChangeArrowheads="1"/>
          </p:cNvSpPr>
          <p:nvPr/>
        </p:nvSpPr>
        <p:spPr bwMode="auto">
          <a:xfrm>
            <a:off x="2135487" y="5394118"/>
            <a:ext cx="17102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smtClean="0">
                <a:solidFill>
                  <a:schemeClr val="bg1"/>
                </a:solidFill>
                <a:latin typeface="Arial" panose="020B0604020202020204" pitchFamily="34" charset="0"/>
                <a:ea typeface="Amazon Ember" panose="020B0603020204020204" pitchFamily="34" charset="0"/>
                <a:cs typeface="Arial" panose="020B0604020202020204" pitchFamily="34" charset="0"/>
              </a:rPr>
              <a:t>SiteWise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20" name="Graphic 6" descr="AWS IoT Core service icon.">
            <a:extLst>
              <a:ext uri="{FF2B5EF4-FFF2-40B4-BE49-F238E27FC236}">
                <a16:creationId xmlns:a16="http://schemas.microsoft.com/office/drawing/2014/main" id="{3BABB20B-9558-4433-8F5A-140F52E57399}"/>
              </a:ext>
            </a:extLst>
          </p:cNvPr>
          <p:cNvPicPr>
            <a:picLocks noChangeAspect="1" noChangeArrowheads="1"/>
          </p:cNvPicPr>
          <p:nvPr/>
        </p:nvPicPr>
        <p:blipFill>
          <a:blip r:embed="rId54">
            <a:extLst>
              <a:ext uri="{96DAC541-7B7A-43D3-8B79-37D633B846F1}">
                <asvg:svgBlip xmlns:asvg="http://schemas.microsoft.com/office/drawing/2016/SVG/main" xmlns="" r:embed="rId55"/>
              </a:ext>
            </a:extLst>
          </a:blip>
          <a:srcRect/>
          <a:stretch/>
        </p:blipFill>
        <p:spPr bwMode="auto">
          <a:xfrm>
            <a:off x="4924144" y="1567399"/>
            <a:ext cx="429738" cy="42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1DF64161-8F8F-401C-A271-B3B634B137A4}"/>
              </a:ext>
            </a:extLst>
          </p:cNvPr>
          <p:cNvSpPr txBox="1">
            <a:spLocks noChangeArrowheads="1"/>
          </p:cNvSpPr>
          <p:nvPr/>
        </p:nvSpPr>
        <p:spPr bwMode="auto">
          <a:xfrm>
            <a:off x="4506492" y="2073577"/>
            <a:ext cx="12650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smtClean="0">
                <a:solidFill>
                  <a:schemeClr val="bg1"/>
                </a:solidFill>
                <a:latin typeface="Arial" panose="020B0604020202020204" pitchFamily="34" charset="0"/>
                <a:ea typeface="Amazon Ember" panose="020B0603020204020204" pitchFamily="34" charset="0"/>
                <a:cs typeface="Arial" panose="020B0604020202020204" pitchFamily="34" charset="0"/>
              </a:rPr>
              <a:t>IoT</a:t>
            </a:r>
            <a:r>
              <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rPr>
              <a:t> </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Core</a:t>
            </a:r>
          </a:p>
        </p:txBody>
      </p:sp>
      <p:pic>
        <p:nvPicPr>
          <p:cNvPr id="22" name="Graphic 21" descr="AWS IoT Analytics service icon.">
            <a:extLst>
              <a:ext uri="{FF2B5EF4-FFF2-40B4-BE49-F238E27FC236}">
                <a16:creationId xmlns:a16="http://schemas.microsoft.com/office/drawing/2014/main" id="{24DA3471-4D32-42F4-BCD1-F443F74EB45B}"/>
              </a:ext>
            </a:extLst>
          </p:cNvPr>
          <p:cNvPicPr>
            <a:picLocks noChangeAspect="1" noChangeArrowheads="1"/>
          </p:cNvPicPr>
          <p:nvPr/>
        </p:nvPicPr>
        <p:blipFill>
          <a:blip r:embed="rId56">
            <a:extLst>
              <a:ext uri="{96DAC541-7B7A-43D3-8B79-37D633B846F1}">
                <asvg:svgBlip xmlns:asvg="http://schemas.microsoft.com/office/drawing/2016/SVG/main" xmlns="" r:embed="rId9"/>
              </a:ext>
            </a:extLst>
          </a:blip>
          <a:srcRect/>
          <a:stretch/>
        </p:blipFill>
        <p:spPr bwMode="auto">
          <a:xfrm>
            <a:off x="4924144" y="3804780"/>
            <a:ext cx="427731" cy="417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2">
            <a:extLst>
              <a:ext uri="{FF2B5EF4-FFF2-40B4-BE49-F238E27FC236}">
                <a16:creationId xmlns:a16="http://schemas.microsoft.com/office/drawing/2014/main" id="{44D11CD1-E230-4AE6-BC03-AB8DE8BEE9D8}"/>
              </a:ext>
            </a:extLst>
          </p:cNvPr>
          <p:cNvSpPr txBox="1">
            <a:spLocks noChangeArrowheads="1"/>
          </p:cNvSpPr>
          <p:nvPr/>
        </p:nvSpPr>
        <p:spPr bwMode="auto">
          <a:xfrm>
            <a:off x="4340667" y="4316365"/>
            <a:ext cx="159468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smtClean="0">
                <a:solidFill>
                  <a:schemeClr val="bg1"/>
                </a:solidFill>
                <a:latin typeface="Arial" panose="020B0604020202020204" pitchFamily="34" charset="0"/>
                <a:ea typeface="Amazon Ember" panose="020B0603020204020204" pitchFamily="34" charset="0"/>
                <a:cs typeface="Arial" panose="020B0604020202020204" pitchFamily="34" charset="0"/>
              </a:rPr>
              <a:t>IoT</a:t>
            </a:r>
            <a:r>
              <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rPr>
              <a:t> </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Analytics</a:t>
            </a:r>
          </a:p>
        </p:txBody>
      </p:sp>
      <p:pic>
        <p:nvPicPr>
          <p:cNvPr id="24" name="Graphic 17" descr="AWS IoT SiteWise service icon.">
            <a:extLst>
              <a:ext uri="{FF2B5EF4-FFF2-40B4-BE49-F238E27FC236}">
                <a16:creationId xmlns:a16="http://schemas.microsoft.com/office/drawing/2014/main" id="{5A9F05DA-65EF-47A7-9813-E033E8F77EF9}"/>
              </a:ext>
            </a:extLst>
          </p:cNvPr>
          <p:cNvPicPr>
            <a:picLocks noChangeAspect="1" noChangeArrowheads="1"/>
          </p:cNvPicPr>
          <p:nvPr/>
        </p:nvPicPr>
        <p:blipFill>
          <a:blip r:embed="rId53">
            <a:extLst>
              <a:ext uri="{96DAC541-7B7A-43D3-8B79-37D633B846F1}">
                <asvg:svgBlip xmlns:asvg="http://schemas.microsoft.com/office/drawing/2016/SVG/main" xmlns="" r:embed="rId29"/>
              </a:ext>
            </a:extLst>
          </a:blip>
          <a:srcRect/>
          <a:stretch/>
        </p:blipFill>
        <p:spPr bwMode="auto">
          <a:xfrm>
            <a:off x="4935336" y="4976834"/>
            <a:ext cx="417284" cy="417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a:extLst>
              <a:ext uri="{FF2B5EF4-FFF2-40B4-BE49-F238E27FC236}">
                <a16:creationId xmlns:a16="http://schemas.microsoft.com/office/drawing/2014/main" id="{444C1343-106A-411E-A5B6-41A268B719FF}"/>
              </a:ext>
            </a:extLst>
          </p:cNvPr>
          <p:cNvSpPr txBox="1">
            <a:spLocks noChangeArrowheads="1"/>
          </p:cNvSpPr>
          <p:nvPr/>
        </p:nvSpPr>
        <p:spPr bwMode="auto">
          <a:xfrm>
            <a:off x="4282859" y="5488419"/>
            <a:ext cx="17102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smtClean="0">
                <a:solidFill>
                  <a:schemeClr val="bg1"/>
                </a:solidFill>
                <a:latin typeface="Arial" panose="020B0604020202020204" pitchFamily="34" charset="0"/>
                <a:ea typeface="Amazon Ember" panose="020B0603020204020204" pitchFamily="34" charset="0"/>
                <a:cs typeface="Arial" panose="020B0604020202020204" pitchFamily="34" charset="0"/>
              </a:rPr>
              <a:t>SiteWise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26" name="Graphic 22" descr="AWS IoT Events service icon.">
            <a:extLst>
              <a:ext uri="{FF2B5EF4-FFF2-40B4-BE49-F238E27FC236}">
                <a16:creationId xmlns:a16="http://schemas.microsoft.com/office/drawing/2014/main" id="{A0405248-C891-4BC3-B9E9-BD88915F75A4}"/>
              </a:ext>
            </a:extLst>
          </p:cNvPr>
          <p:cNvPicPr>
            <a:picLocks noChangeAspect="1" noChangeArrowheads="1"/>
          </p:cNvPicPr>
          <p:nvPr/>
        </p:nvPicPr>
        <p:blipFill>
          <a:blip r:embed="rId57">
            <a:extLst>
              <a:ext uri="{96DAC541-7B7A-43D3-8B79-37D633B846F1}">
                <asvg:svgBlip xmlns:asvg="http://schemas.microsoft.com/office/drawing/2016/SVG/main" xmlns="" r:embed="rId17"/>
              </a:ext>
            </a:extLst>
          </a:blip>
          <a:srcRect/>
          <a:stretch/>
        </p:blipFill>
        <p:spPr bwMode="auto">
          <a:xfrm>
            <a:off x="6378848" y="2602539"/>
            <a:ext cx="440498" cy="440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5">
            <a:extLst>
              <a:ext uri="{FF2B5EF4-FFF2-40B4-BE49-F238E27FC236}">
                <a16:creationId xmlns:a16="http://schemas.microsoft.com/office/drawing/2014/main" id="{FC85AB41-D7C2-428B-9402-7EDD1737116C}"/>
              </a:ext>
            </a:extLst>
          </p:cNvPr>
          <p:cNvSpPr txBox="1">
            <a:spLocks noChangeArrowheads="1"/>
          </p:cNvSpPr>
          <p:nvPr/>
        </p:nvSpPr>
        <p:spPr bwMode="auto">
          <a:xfrm>
            <a:off x="6030409" y="3102199"/>
            <a:ext cx="12126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smtClean="0">
                <a:solidFill>
                  <a:schemeClr val="bg1"/>
                </a:solidFill>
                <a:latin typeface="Arial" panose="020B0604020202020204" pitchFamily="34" charset="0"/>
                <a:ea typeface="Amazon Ember" panose="020B0603020204020204" pitchFamily="34" charset="0"/>
                <a:cs typeface="Arial" panose="020B0604020202020204" pitchFamily="34" charset="0"/>
              </a:rPr>
              <a:t>IoT</a:t>
            </a:r>
            <a:r>
              <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rPr>
              <a:t> </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Events</a:t>
            </a:r>
          </a:p>
        </p:txBody>
      </p:sp>
      <p:pic>
        <p:nvPicPr>
          <p:cNvPr id="28" name="Graphic 24" descr="Amazon Simple Notification Service (Amazon SNS) service icon.">
            <a:extLst>
              <a:ext uri="{FF2B5EF4-FFF2-40B4-BE49-F238E27FC236}">
                <a16:creationId xmlns:a16="http://schemas.microsoft.com/office/drawing/2014/main" id="{91CAAAFF-327D-4976-A2B6-301EAAD9BFCE}"/>
              </a:ext>
            </a:extLst>
          </p:cNvPr>
          <p:cNvPicPr>
            <a:picLocks noChangeAspect="1" noChangeArrowheads="1"/>
          </p:cNvPicPr>
          <p:nvPr/>
        </p:nvPicPr>
        <p:blipFill>
          <a:blip r:embed="rId58">
            <a:extLst>
              <a:ext uri="{96DAC541-7B7A-43D3-8B79-37D633B846F1}">
                <asvg:svgBlip xmlns:asvg="http://schemas.microsoft.com/office/drawing/2016/SVG/main" xmlns="" r:embed="rId59"/>
              </a:ext>
            </a:extLst>
          </a:blip>
          <a:srcRect/>
          <a:stretch/>
        </p:blipFill>
        <p:spPr bwMode="auto">
          <a:xfrm>
            <a:off x="7846191" y="2610461"/>
            <a:ext cx="424654" cy="424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FC85AB41-D7C2-428B-9402-7EDD1737116C}"/>
              </a:ext>
            </a:extLst>
          </p:cNvPr>
          <p:cNvSpPr txBox="1">
            <a:spLocks noChangeArrowheads="1"/>
          </p:cNvSpPr>
          <p:nvPr/>
        </p:nvSpPr>
        <p:spPr bwMode="auto">
          <a:xfrm>
            <a:off x="7452199" y="3102199"/>
            <a:ext cx="12126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rPr>
              <a:t>SNS</a:t>
            </a:r>
          </a:p>
        </p:txBody>
      </p:sp>
      <p:pic>
        <p:nvPicPr>
          <p:cNvPr id="9" name="Picture 8"/>
          <p:cNvPicPr>
            <a:picLocks noChangeAspect="1"/>
          </p:cNvPicPr>
          <p:nvPr/>
        </p:nvPicPr>
        <p:blipFill>
          <a:blip r:embed="rId60"/>
          <a:stretch>
            <a:fillRect/>
          </a:stretch>
        </p:blipFill>
        <p:spPr>
          <a:xfrm>
            <a:off x="9561168" y="4310840"/>
            <a:ext cx="1714500" cy="1415993"/>
          </a:xfrm>
          <a:prstGeom prst="rect">
            <a:avLst/>
          </a:prstGeom>
        </p:spPr>
      </p:pic>
      <p:pic>
        <p:nvPicPr>
          <p:cNvPr id="10" name="Picture 9"/>
          <p:cNvPicPr>
            <a:picLocks noChangeAspect="1"/>
          </p:cNvPicPr>
          <p:nvPr/>
        </p:nvPicPr>
        <p:blipFill>
          <a:blip r:embed="rId61"/>
          <a:stretch>
            <a:fillRect/>
          </a:stretch>
        </p:blipFill>
        <p:spPr>
          <a:xfrm flipH="1">
            <a:off x="10185393" y="2231570"/>
            <a:ext cx="308575" cy="619754"/>
          </a:xfrm>
          <a:prstGeom prst="rect">
            <a:avLst/>
          </a:prstGeom>
        </p:spPr>
      </p:pic>
      <p:pic>
        <p:nvPicPr>
          <p:cNvPr id="36" name="Graphic 8" descr="AWS IoT Device Defender service icon.">
            <a:extLst>
              <a:ext uri="{FF2B5EF4-FFF2-40B4-BE49-F238E27FC236}">
                <a16:creationId xmlns:a16="http://schemas.microsoft.com/office/drawing/2014/main" id="{02C2FAB5-8852-4286-AFA2-CC9E87614ECB}"/>
              </a:ext>
            </a:extLst>
          </p:cNvPr>
          <p:cNvPicPr>
            <a:picLocks noChangeAspect="1" noChangeArrowheads="1"/>
          </p:cNvPicPr>
          <p:nvPr/>
        </p:nvPicPr>
        <p:blipFill>
          <a:blip r:embed="rId62">
            <a:extLst>
              <a:ext uri="{96DAC541-7B7A-43D3-8B79-37D633B846F1}">
                <asvg:svgBlip xmlns:asvg="http://schemas.microsoft.com/office/drawing/2016/SVG/main" xmlns="" r:embed="rId63"/>
              </a:ext>
            </a:extLst>
          </a:blip>
          <a:srcRect/>
          <a:stretch/>
        </p:blipFill>
        <p:spPr bwMode="auto">
          <a:xfrm>
            <a:off x="6385389" y="1567399"/>
            <a:ext cx="429738" cy="42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9">
            <a:extLst>
              <a:ext uri="{FF2B5EF4-FFF2-40B4-BE49-F238E27FC236}">
                <a16:creationId xmlns:a16="http://schemas.microsoft.com/office/drawing/2014/main" id="{1DF64161-8F8F-401C-A271-B3B634B137A4}"/>
              </a:ext>
            </a:extLst>
          </p:cNvPr>
          <p:cNvSpPr txBox="1">
            <a:spLocks noChangeArrowheads="1"/>
          </p:cNvSpPr>
          <p:nvPr/>
        </p:nvSpPr>
        <p:spPr bwMode="auto">
          <a:xfrm>
            <a:off x="5963039" y="2066093"/>
            <a:ext cx="126504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smtClean="0">
                <a:solidFill>
                  <a:schemeClr val="bg1"/>
                </a:solidFill>
                <a:latin typeface="Arial" panose="020B0604020202020204" pitchFamily="34" charset="0"/>
                <a:ea typeface="Amazon Ember" panose="020B0603020204020204" pitchFamily="34" charset="0"/>
                <a:cs typeface="Arial" panose="020B0604020202020204" pitchFamily="34" charset="0"/>
              </a:rPr>
              <a:t>IoT</a:t>
            </a:r>
            <a:r>
              <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rPr>
              <a:t> Device Defender</a:t>
            </a:r>
          </a:p>
          <a:p>
            <a:pPr algn="ctr" eaLnBrk="1" hangingPunct="1"/>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41" name="Graphic 7" descr="Amazon QuickSight service icon. ">
            <a:extLst>
              <a:ext uri="{FF2B5EF4-FFF2-40B4-BE49-F238E27FC236}">
                <a16:creationId xmlns:a16="http://schemas.microsoft.com/office/drawing/2014/main" id="{1A2901D3-4EAF-D140-8CBA-5C770490AD06}"/>
              </a:ext>
            </a:extLst>
          </p:cNvPr>
          <p:cNvPicPr>
            <a:picLocks noChangeAspect="1" noChangeArrowheads="1"/>
          </p:cNvPicPr>
          <p:nvPr/>
        </p:nvPicPr>
        <p:blipFill>
          <a:blip r:embed="rId64">
            <a:extLst>
              <a:ext uri="{96DAC541-7B7A-43D3-8B79-37D633B846F1}">
                <asvg:svgBlip xmlns:asvg="http://schemas.microsoft.com/office/drawing/2016/SVG/main" xmlns="" r:embed="rId65"/>
              </a:ext>
            </a:extLst>
          </a:blip>
          <a:srcRect/>
          <a:stretch/>
        </p:blipFill>
        <p:spPr bwMode="auto">
          <a:xfrm>
            <a:off x="6397843" y="3804780"/>
            <a:ext cx="417284" cy="417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2">
            <a:extLst>
              <a:ext uri="{FF2B5EF4-FFF2-40B4-BE49-F238E27FC236}">
                <a16:creationId xmlns:a16="http://schemas.microsoft.com/office/drawing/2014/main" id="{44D11CD1-E230-4AE6-BC03-AB8DE8BEE9D8}"/>
              </a:ext>
            </a:extLst>
          </p:cNvPr>
          <p:cNvSpPr txBox="1">
            <a:spLocks noChangeArrowheads="1"/>
          </p:cNvSpPr>
          <p:nvPr/>
        </p:nvSpPr>
        <p:spPr bwMode="auto">
          <a:xfrm>
            <a:off x="5771533" y="4316364"/>
            <a:ext cx="15946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smtClean="0">
                <a:solidFill>
                  <a:schemeClr val="bg1"/>
                </a:solidFill>
                <a:latin typeface="Arial" panose="020B0604020202020204" pitchFamily="34" charset="0"/>
                <a:ea typeface="Amazon Ember" panose="020B0603020204020204" pitchFamily="34" charset="0"/>
                <a:cs typeface="Arial" panose="020B0604020202020204" pitchFamily="34" charset="0"/>
              </a:rPr>
              <a:t>QuickSight</a:t>
            </a:r>
            <a:endPar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endParaRPr>
          </a:p>
          <a:p>
            <a:pPr algn="ctr" eaLnBrk="1" hangingPunct="1"/>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43" name="Graphic 22" descr="Amazon SageMaker service icon.">
            <a:extLst>
              <a:ext uri="{FF2B5EF4-FFF2-40B4-BE49-F238E27FC236}">
                <a16:creationId xmlns:a16="http://schemas.microsoft.com/office/drawing/2014/main" id="{82C18055-DDC8-47F3-9128-8DD4B9BD3C7C}"/>
              </a:ext>
            </a:extLst>
          </p:cNvPr>
          <p:cNvPicPr>
            <a:picLocks noChangeAspect="1" noChangeArrowheads="1"/>
          </p:cNvPicPr>
          <p:nvPr/>
        </p:nvPicPr>
        <p:blipFill>
          <a:blip r:embed="rId66">
            <a:extLst>
              <a:ext uri="{96DAC541-7B7A-43D3-8B79-37D633B846F1}">
                <asvg:svgBlip xmlns:asvg="http://schemas.microsoft.com/office/drawing/2016/SVG/main" xmlns="" r:embed="rId13"/>
              </a:ext>
            </a:extLst>
          </a:blip>
          <a:srcRect/>
          <a:stretch/>
        </p:blipFill>
        <p:spPr bwMode="auto">
          <a:xfrm>
            <a:off x="6397843" y="4972459"/>
            <a:ext cx="415110" cy="41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Box 11">
            <a:extLst>
              <a:ext uri="{FF2B5EF4-FFF2-40B4-BE49-F238E27FC236}">
                <a16:creationId xmlns:a16="http://schemas.microsoft.com/office/drawing/2014/main" id="{444C1343-106A-411E-A5B6-41A268B719FF}"/>
              </a:ext>
            </a:extLst>
          </p:cNvPr>
          <p:cNvSpPr txBox="1">
            <a:spLocks noChangeArrowheads="1"/>
          </p:cNvSpPr>
          <p:nvPr/>
        </p:nvSpPr>
        <p:spPr bwMode="auto">
          <a:xfrm>
            <a:off x="5713723" y="5488419"/>
            <a:ext cx="17102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smtClean="0">
                <a:solidFill>
                  <a:schemeClr val="bg1"/>
                </a:solidFill>
                <a:latin typeface="Arial" panose="020B0604020202020204" pitchFamily="34" charset="0"/>
                <a:ea typeface="Amazon Ember" panose="020B0603020204020204" pitchFamily="34" charset="0"/>
                <a:cs typeface="Arial" panose="020B0604020202020204" pitchFamily="34" charset="0"/>
              </a:rPr>
              <a:t>SageMaker</a:t>
            </a:r>
            <a:endPar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45" name="lambda" descr="Lambda service icon.">
            <a:extLst>
              <a:ext uri="{FF2B5EF4-FFF2-40B4-BE49-F238E27FC236}">
                <a16:creationId xmlns:a16="http://schemas.microsoft.com/office/drawing/2014/main" id="{5AFB6EEA-BFF5-F7EB-111C-DA0BB1E3940F}"/>
              </a:ext>
            </a:extLst>
          </p:cNvPr>
          <p:cNvPicPr>
            <a:picLocks noChangeAspect="1" noChangeArrowheads="1"/>
          </p:cNvPicPr>
          <p:nvPr/>
        </p:nvPicPr>
        <p:blipFill>
          <a:blip r:embed="rId67">
            <a:extLst>
              <a:ext uri="{96DAC541-7B7A-43D3-8B79-37D633B846F1}">
                <asvg:svgBlip xmlns:asvg="http://schemas.microsoft.com/office/drawing/2016/SVG/main" xmlns="" r:embed="rId7"/>
              </a:ext>
            </a:extLst>
          </a:blip>
          <a:srcRect/>
          <a:stretch/>
        </p:blipFill>
        <p:spPr bwMode="auto">
          <a:xfrm>
            <a:off x="7854732" y="4474347"/>
            <a:ext cx="432576" cy="432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Graphic 6" descr="AWS IoT Core service icon.">
            <a:extLst>
              <a:ext uri="{FF2B5EF4-FFF2-40B4-BE49-F238E27FC236}">
                <a16:creationId xmlns:a16="http://schemas.microsoft.com/office/drawing/2014/main" id="{3BABB20B-9558-4433-8F5A-140F52E57399}"/>
              </a:ext>
            </a:extLst>
          </p:cNvPr>
          <p:cNvPicPr>
            <a:picLocks noChangeAspect="1" noChangeArrowheads="1"/>
          </p:cNvPicPr>
          <p:nvPr/>
        </p:nvPicPr>
        <p:blipFill>
          <a:blip r:embed="rId54">
            <a:extLst>
              <a:ext uri="{96DAC541-7B7A-43D3-8B79-37D633B846F1}">
                <asvg:svgBlip xmlns:asvg="http://schemas.microsoft.com/office/drawing/2016/SVG/main" xmlns="" r:embed="rId55"/>
              </a:ext>
            </a:extLst>
          </a:blip>
          <a:srcRect/>
          <a:stretch/>
        </p:blipFill>
        <p:spPr bwMode="auto">
          <a:xfrm>
            <a:off x="7843322" y="3550062"/>
            <a:ext cx="429738" cy="42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15">
            <a:extLst>
              <a:ext uri="{FF2B5EF4-FFF2-40B4-BE49-F238E27FC236}">
                <a16:creationId xmlns:a16="http://schemas.microsoft.com/office/drawing/2014/main" id="{FC85AB41-D7C2-428B-9402-7EDD1737116C}"/>
              </a:ext>
            </a:extLst>
          </p:cNvPr>
          <p:cNvSpPr txBox="1">
            <a:spLocks noChangeArrowheads="1"/>
          </p:cNvSpPr>
          <p:nvPr/>
        </p:nvSpPr>
        <p:spPr bwMode="auto">
          <a:xfrm>
            <a:off x="7455306" y="4924297"/>
            <a:ext cx="12126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rPr>
              <a:t>Lambda</a:t>
            </a:r>
          </a:p>
        </p:txBody>
      </p:sp>
      <p:pic>
        <p:nvPicPr>
          <p:cNvPr id="48" name="Graphic 23" descr="Amazon DynamoDB service icon.">
            <a:extLst>
              <a:ext uri="{FF2B5EF4-FFF2-40B4-BE49-F238E27FC236}">
                <a16:creationId xmlns:a16="http://schemas.microsoft.com/office/drawing/2014/main" id="{780C44B0-24CB-0E46-8E63-78BE71121DDA}"/>
              </a:ext>
            </a:extLst>
          </p:cNvPr>
          <p:cNvPicPr>
            <a:picLocks noChangeAspect="1" noChangeArrowheads="1"/>
          </p:cNvPicPr>
          <p:nvPr/>
        </p:nvPicPr>
        <p:blipFill>
          <a:blip r:embed="rId68">
            <a:extLst>
              <a:ext uri="{96DAC541-7B7A-43D3-8B79-37D633B846F1}">
                <asvg:svgBlip xmlns:asvg="http://schemas.microsoft.com/office/drawing/2016/SVG/main" xmlns="" r:embed="rId12"/>
              </a:ext>
            </a:extLst>
          </a:blip>
          <a:srcRect/>
          <a:stretch/>
        </p:blipFill>
        <p:spPr bwMode="auto">
          <a:xfrm>
            <a:off x="7843322" y="5477961"/>
            <a:ext cx="430392" cy="430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Graphic 24" descr="Amazon Kinesis service icon.">
            <a:extLst>
              <a:ext uri="{FF2B5EF4-FFF2-40B4-BE49-F238E27FC236}">
                <a16:creationId xmlns:a16="http://schemas.microsoft.com/office/drawing/2014/main" id="{9683603A-F28D-412C-BB78-0A17EC4C5A36}"/>
              </a:ext>
            </a:extLst>
          </p:cNvPr>
          <p:cNvPicPr>
            <a:picLocks noChangeAspect="1" noChangeArrowheads="1"/>
          </p:cNvPicPr>
          <p:nvPr/>
        </p:nvPicPr>
        <p:blipFill>
          <a:blip r:embed="rId69">
            <a:extLst>
              <a:ext uri="{96DAC541-7B7A-43D3-8B79-37D633B846F1}">
                <asvg:svgBlip xmlns:asvg="http://schemas.microsoft.com/office/drawing/2016/SVG/main" xmlns="" r:embed="rId20"/>
              </a:ext>
            </a:extLst>
          </a:blip>
          <a:srcRect/>
          <a:stretch/>
        </p:blipFill>
        <p:spPr bwMode="auto">
          <a:xfrm>
            <a:off x="6398243" y="650457"/>
            <a:ext cx="423865" cy="423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Graphic 8" descr="Amazon Simple Storage Service (Amazon S3) service icon.">
            <a:extLst>
              <a:ext uri="{FF2B5EF4-FFF2-40B4-BE49-F238E27FC236}">
                <a16:creationId xmlns:a16="http://schemas.microsoft.com/office/drawing/2014/main" id="{503A6B4D-DEE3-46F9-B451-2A59ED89EBA9}"/>
              </a:ext>
            </a:extLst>
          </p:cNvPr>
          <p:cNvPicPr>
            <a:picLocks noChangeAspect="1" noChangeArrowheads="1"/>
          </p:cNvPicPr>
          <p:nvPr/>
        </p:nvPicPr>
        <p:blipFill>
          <a:blip r:embed="rId70">
            <a:extLst>
              <a:ext uri="{96DAC541-7B7A-43D3-8B79-37D633B846F1}">
                <asvg:svgBlip xmlns:asvg="http://schemas.microsoft.com/office/drawing/2016/SVG/main" xmlns="" r:embed="rId71"/>
              </a:ext>
            </a:extLst>
          </a:blip>
          <a:srcRect/>
          <a:stretch/>
        </p:blipFill>
        <p:spPr bwMode="auto">
          <a:xfrm>
            <a:off x="7843322" y="650835"/>
            <a:ext cx="423866" cy="42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9">
            <a:extLst>
              <a:ext uri="{FF2B5EF4-FFF2-40B4-BE49-F238E27FC236}">
                <a16:creationId xmlns:a16="http://schemas.microsoft.com/office/drawing/2014/main" id="{1DF64161-8F8F-401C-A271-B3B634B137A4}"/>
              </a:ext>
            </a:extLst>
          </p:cNvPr>
          <p:cNvSpPr txBox="1">
            <a:spLocks noChangeArrowheads="1"/>
          </p:cNvSpPr>
          <p:nvPr/>
        </p:nvSpPr>
        <p:spPr bwMode="auto">
          <a:xfrm>
            <a:off x="5935348" y="1095970"/>
            <a:ext cx="12650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rPr>
              <a:t>Kinesis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52" name="TextBox 9">
            <a:extLst>
              <a:ext uri="{FF2B5EF4-FFF2-40B4-BE49-F238E27FC236}">
                <a16:creationId xmlns:a16="http://schemas.microsoft.com/office/drawing/2014/main" id="{1DF64161-8F8F-401C-A271-B3B634B137A4}"/>
              </a:ext>
            </a:extLst>
          </p:cNvPr>
          <p:cNvSpPr txBox="1">
            <a:spLocks noChangeArrowheads="1"/>
          </p:cNvSpPr>
          <p:nvPr/>
        </p:nvSpPr>
        <p:spPr bwMode="auto">
          <a:xfrm>
            <a:off x="7443443" y="1123766"/>
            <a:ext cx="12650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rPr>
              <a:t>S3</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13" name="Rounded Rectangle 12"/>
          <p:cNvSpPr/>
          <p:nvPr/>
        </p:nvSpPr>
        <p:spPr>
          <a:xfrm>
            <a:off x="544684" y="1572913"/>
            <a:ext cx="3329441" cy="4463733"/>
          </a:xfrm>
          <a:prstGeom prst="round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p:cNvSpPr/>
          <p:nvPr/>
        </p:nvSpPr>
        <p:spPr>
          <a:xfrm>
            <a:off x="2253670" y="3379198"/>
            <a:ext cx="1461480" cy="2456522"/>
          </a:xfrm>
          <a:prstGeom prst="roundRect">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ed Rectangle 54"/>
          <p:cNvSpPr/>
          <p:nvPr/>
        </p:nvSpPr>
        <p:spPr>
          <a:xfrm>
            <a:off x="4202889" y="370672"/>
            <a:ext cx="4803259" cy="5983500"/>
          </a:xfrm>
          <a:prstGeom prst="round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15">
            <a:extLst>
              <a:ext uri="{FF2B5EF4-FFF2-40B4-BE49-F238E27FC236}">
                <a16:creationId xmlns:a16="http://schemas.microsoft.com/office/drawing/2014/main" id="{E7B03267-42AB-448E-9DBC-7CF36F4E4B5B}"/>
              </a:ext>
            </a:extLst>
          </p:cNvPr>
          <p:cNvSpPr txBox="1">
            <a:spLocks noChangeArrowheads="1"/>
          </p:cNvSpPr>
          <p:nvPr/>
        </p:nvSpPr>
        <p:spPr bwMode="auto">
          <a:xfrm>
            <a:off x="2190494" y="1885044"/>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rPr>
              <a:t>MQTT</a:t>
            </a:r>
          </a:p>
        </p:txBody>
      </p:sp>
      <p:cxnSp>
        <p:nvCxnSpPr>
          <p:cNvPr id="63" name="Straight Arrow Connector 62" descr="Right pointing horizontal arrow.">
            <a:extLst>
              <a:ext uri="{FF2B5EF4-FFF2-40B4-BE49-F238E27FC236}">
                <a16:creationId xmlns:a16="http://schemas.microsoft.com/office/drawing/2014/main" id="{5ADF519F-6AFB-4313-9DBA-4ACD9B2CC54B}"/>
              </a:ext>
            </a:extLst>
          </p:cNvPr>
          <p:cNvCxnSpPr>
            <a:cxnSpLocks/>
            <a:stCxn id="20" idx="3"/>
            <a:endCxn id="36" idx="1"/>
          </p:cNvCxnSpPr>
          <p:nvPr/>
        </p:nvCxnSpPr>
        <p:spPr>
          <a:xfrm>
            <a:off x="5353882" y="1782268"/>
            <a:ext cx="1031507"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6" name="Elbow Connector 25" descr="Elbow horizontal arrow pointing right (2).">
            <a:extLst>
              <a:ext uri="{FF2B5EF4-FFF2-40B4-BE49-F238E27FC236}">
                <a16:creationId xmlns:a16="http://schemas.microsoft.com/office/drawing/2014/main" id="{9161E926-A5F0-44D2-A4DA-FA5A74855941}"/>
              </a:ext>
            </a:extLst>
          </p:cNvPr>
          <p:cNvCxnSpPr>
            <a:cxnSpLocks/>
          </p:cNvCxnSpPr>
          <p:nvPr/>
        </p:nvCxnSpPr>
        <p:spPr>
          <a:xfrm flipV="1">
            <a:off x="5351875" y="865647"/>
            <a:ext cx="1041460" cy="795433"/>
          </a:xfrm>
          <a:prstGeom prst="bentConnector3">
            <a:avLst>
              <a:gd name="adj1" fmla="val 59512"/>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2" name="Straight Arrow Connector 71" descr="Right pointing horizontal arrow.">
            <a:extLst>
              <a:ext uri="{FF2B5EF4-FFF2-40B4-BE49-F238E27FC236}">
                <a16:creationId xmlns:a16="http://schemas.microsoft.com/office/drawing/2014/main" id="{5ADF519F-6AFB-4313-9DBA-4ACD9B2CC54B}"/>
              </a:ext>
            </a:extLst>
          </p:cNvPr>
          <p:cNvCxnSpPr>
            <a:cxnSpLocks/>
            <a:endCxn id="50" idx="1"/>
          </p:cNvCxnSpPr>
          <p:nvPr/>
        </p:nvCxnSpPr>
        <p:spPr>
          <a:xfrm>
            <a:off x="6850236" y="862389"/>
            <a:ext cx="993086" cy="379"/>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4" name="Elbow Connector 22" descr="Elbow horizontal arrow pointing right (1).">
            <a:extLst>
              <a:ext uri="{FF2B5EF4-FFF2-40B4-BE49-F238E27FC236}">
                <a16:creationId xmlns:a16="http://schemas.microsoft.com/office/drawing/2014/main" id="{A01BFE80-24FC-440F-80C6-2BDAABB33477}"/>
              </a:ext>
            </a:extLst>
          </p:cNvPr>
          <p:cNvCxnSpPr>
            <a:cxnSpLocks/>
            <a:endCxn id="26" idx="1"/>
          </p:cNvCxnSpPr>
          <p:nvPr/>
        </p:nvCxnSpPr>
        <p:spPr>
          <a:xfrm>
            <a:off x="5330142" y="1902985"/>
            <a:ext cx="1048706" cy="919803"/>
          </a:xfrm>
          <a:prstGeom prst="bentConnector3">
            <a:avLst>
              <a:gd name="adj1" fmla="val 60899"/>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7" name="Straight Arrow Connector 76" descr="Right pointing horizontal arrow.">
            <a:extLst>
              <a:ext uri="{FF2B5EF4-FFF2-40B4-BE49-F238E27FC236}">
                <a16:creationId xmlns:a16="http://schemas.microsoft.com/office/drawing/2014/main" id="{5ADF519F-6AFB-4313-9DBA-4ACD9B2CC54B}"/>
              </a:ext>
            </a:extLst>
          </p:cNvPr>
          <p:cNvCxnSpPr>
            <a:cxnSpLocks/>
          </p:cNvCxnSpPr>
          <p:nvPr/>
        </p:nvCxnSpPr>
        <p:spPr>
          <a:xfrm>
            <a:off x="6839558" y="2739900"/>
            <a:ext cx="993086" cy="379"/>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8" name="Straight Arrow Connector 77" descr="Right pointing horizontal arrow.">
            <a:extLst>
              <a:ext uri="{FF2B5EF4-FFF2-40B4-BE49-F238E27FC236}">
                <a16:creationId xmlns:a16="http://schemas.microsoft.com/office/drawing/2014/main" id="{5ADF519F-6AFB-4313-9DBA-4ACD9B2CC54B}"/>
              </a:ext>
            </a:extLst>
          </p:cNvPr>
          <p:cNvCxnSpPr>
            <a:cxnSpLocks/>
          </p:cNvCxnSpPr>
          <p:nvPr/>
        </p:nvCxnSpPr>
        <p:spPr>
          <a:xfrm>
            <a:off x="1674740" y="3953968"/>
            <a:ext cx="57893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1" name="TextBox 15">
            <a:extLst>
              <a:ext uri="{FF2B5EF4-FFF2-40B4-BE49-F238E27FC236}">
                <a16:creationId xmlns:a16="http://schemas.microsoft.com/office/drawing/2014/main" id="{E7B03267-42AB-448E-9DBC-7CF36F4E4B5B}"/>
              </a:ext>
            </a:extLst>
          </p:cNvPr>
          <p:cNvSpPr txBox="1">
            <a:spLocks noChangeArrowheads="1"/>
          </p:cNvSpPr>
          <p:nvPr/>
        </p:nvSpPr>
        <p:spPr bwMode="auto">
          <a:xfrm>
            <a:off x="1236164" y="3675625"/>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rPr>
              <a:t>OPC UA</a:t>
            </a:r>
          </a:p>
        </p:txBody>
      </p:sp>
      <p:cxnSp>
        <p:nvCxnSpPr>
          <p:cNvPr id="82" name="Straight Arrow Connector 81" descr="Right pointing horizontal arrow.">
            <a:extLst>
              <a:ext uri="{FF2B5EF4-FFF2-40B4-BE49-F238E27FC236}">
                <a16:creationId xmlns:a16="http://schemas.microsoft.com/office/drawing/2014/main" id="{5ADF519F-6AFB-4313-9DBA-4ACD9B2CC54B}"/>
              </a:ext>
            </a:extLst>
          </p:cNvPr>
          <p:cNvCxnSpPr>
            <a:cxnSpLocks/>
          </p:cNvCxnSpPr>
          <p:nvPr/>
        </p:nvCxnSpPr>
        <p:spPr>
          <a:xfrm>
            <a:off x="1545809" y="4959827"/>
            <a:ext cx="679676"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4" name="TextBox 15">
            <a:extLst>
              <a:ext uri="{FF2B5EF4-FFF2-40B4-BE49-F238E27FC236}">
                <a16:creationId xmlns:a16="http://schemas.microsoft.com/office/drawing/2014/main" id="{E7B03267-42AB-448E-9DBC-7CF36F4E4B5B}"/>
              </a:ext>
            </a:extLst>
          </p:cNvPr>
          <p:cNvSpPr txBox="1">
            <a:spLocks noChangeArrowheads="1"/>
          </p:cNvSpPr>
          <p:nvPr/>
        </p:nvSpPr>
        <p:spPr bwMode="auto">
          <a:xfrm>
            <a:off x="1146726" y="4671127"/>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rPr>
              <a:t>MQTT</a:t>
            </a:r>
          </a:p>
        </p:txBody>
      </p:sp>
      <p:cxnSp>
        <p:nvCxnSpPr>
          <p:cNvPr id="86" name="Elbow Connector 25" descr="Elbow horizontal arrow pointing right (2).">
            <a:extLst>
              <a:ext uri="{FF2B5EF4-FFF2-40B4-BE49-F238E27FC236}">
                <a16:creationId xmlns:a16="http://schemas.microsoft.com/office/drawing/2014/main" id="{9161E926-A5F0-44D2-A4DA-FA5A74855941}"/>
              </a:ext>
            </a:extLst>
          </p:cNvPr>
          <p:cNvCxnSpPr>
            <a:cxnSpLocks/>
            <a:endCxn id="20" idx="1"/>
          </p:cNvCxnSpPr>
          <p:nvPr/>
        </p:nvCxnSpPr>
        <p:spPr>
          <a:xfrm flipV="1">
            <a:off x="1571364" y="1782268"/>
            <a:ext cx="3352780" cy="383915"/>
          </a:xfrm>
          <a:prstGeom prst="bentConnector3">
            <a:avLst>
              <a:gd name="adj1" fmla="val 85227"/>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9" name="Straight Arrow Connector 88" descr="Right pointing horizontal arrow.">
            <a:extLst>
              <a:ext uri="{FF2B5EF4-FFF2-40B4-BE49-F238E27FC236}">
                <a16:creationId xmlns:a16="http://schemas.microsoft.com/office/drawing/2014/main" id="{5ADF519F-6AFB-4313-9DBA-4ACD9B2CC54B}"/>
              </a:ext>
            </a:extLst>
          </p:cNvPr>
          <p:cNvCxnSpPr>
            <a:cxnSpLocks/>
            <a:stCxn id="18" idx="3"/>
            <a:endCxn id="24" idx="1"/>
          </p:cNvCxnSpPr>
          <p:nvPr/>
        </p:nvCxnSpPr>
        <p:spPr>
          <a:xfrm flipV="1">
            <a:off x="3201883" y="5185476"/>
            <a:ext cx="1733453" cy="685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2" name="Straight Arrow Connector 91" descr="Right pointing horizontal arrow.">
            <a:extLst>
              <a:ext uri="{FF2B5EF4-FFF2-40B4-BE49-F238E27FC236}">
                <a16:creationId xmlns:a16="http://schemas.microsoft.com/office/drawing/2014/main" id="{5ADF519F-6AFB-4313-9DBA-4ACD9B2CC54B}"/>
              </a:ext>
            </a:extLst>
          </p:cNvPr>
          <p:cNvCxnSpPr>
            <a:cxnSpLocks/>
            <a:stCxn id="21" idx="2"/>
            <a:endCxn id="22" idx="0"/>
          </p:cNvCxnSpPr>
          <p:nvPr/>
        </p:nvCxnSpPr>
        <p:spPr>
          <a:xfrm flipH="1">
            <a:off x="5138010" y="2350576"/>
            <a:ext cx="1003" cy="1454204"/>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5" name="Straight Arrow Connector 94" descr="Right pointing horizontal arrow.">
            <a:extLst>
              <a:ext uri="{FF2B5EF4-FFF2-40B4-BE49-F238E27FC236}">
                <a16:creationId xmlns:a16="http://schemas.microsoft.com/office/drawing/2014/main" id="{5ADF519F-6AFB-4313-9DBA-4ACD9B2CC54B}"/>
              </a:ext>
            </a:extLst>
          </p:cNvPr>
          <p:cNvCxnSpPr>
            <a:cxnSpLocks/>
          </p:cNvCxnSpPr>
          <p:nvPr/>
        </p:nvCxnSpPr>
        <p:spPr>
          <a:xfrm>
            <a:off x="5346280" y="4030131"/>
            <a:ext cx="993086" cy="379"/>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9" name="Elbow Connector 28" descr="Elbow horizontal arrow pointing left (1).">
            <a:extLst>
              <a:ext uri="{FF2B5EF4-FFF2-40B4-BE49-F238E27FC236}">
                <a16:creationId xmlns:a16="http://schemas.microsoft.com/office/drawing/2014/main" id="{951313FD-C50B-4D5A-A356-BED3FCCB3E8B}"/>
              </a:ext>
            </a:extLst>
          </p:cNvPr>
          <p:cNvCxnSpPr>
            <a:cxnSpLocks/>
            <a:endCxn id="46" idx="1"/>
          </p:cNvCxnSpPr>
          <p:nvPr/>
        </p:nvCxnSpPr>
        <p:spPr>
          <a:xfrm>
            <a:off x="6828613" y="2949054"/>
            <a:ext cx="1014709" cy="815877"/>
          </a:xfrm>
          <a:prstGeom prst="bentConnector3">
            <a:avLst>
              <a:gd name="adj1" fmla="val 50000"/>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17" name="TextBox 15">
            <a:extLst>
              <a:ext uri="{FF2B5EF4-FFF2-40B4-BE49-F238E27FC236}">
                <a16:creationId xmlns:a16="http://schemas.microsoft.com/office/drawing/2014/main" id="{FC85AB41-D7C2-428B-9402-7EDD1737116C}"/>
              </a:ext>
            </a:extLst>
          </p:cNvPr>
          <p:cNvSpPr txBox="1">
            <a:spLocks noChangeArrowheads="1"/>
          </p:cNvSpPr>
          <p:nvPr/>
        </p:nvSpPr>
        <p:spPr bwMode="auto">
          <a:xfrm>
            <a:off x="7464701" y="3965024"/>
            <a:ext cx="12126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smtClean="0">
                <a:solidFill>
                  <a:schemeClr val="bg1"/>
                </a:solidFill>
                <a:latin typeface="Arial" panose="020B0604020202020204" pitchFamily="34" charset="0"/>
                <a:ea typeface="Amazon Ember" panose="020B0603020204020204" pitchFamily="34" charset="0"/>
                <a:cs typeface="Arial" panose="020B0604020202020204" pitchFamily="34" charset="0"/>
              </a:rPr>
              <a:t>IoT</a:t>
            </a:r>
            <a:r>
              <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rPr>
              <a:t> Core</a:t>
            </a:r>
          </a:p>
        </p:txBody>
      </p:sp>
      <p:sp>
        <p:nvSpPr>
          <p:cNvPr id="119" name="TextBox 15">
            <a:extLst>
              <a:ext uri="{FF2B5EF4-FFF2-40B4-BE49-F238E27FC236}">
                <a16:creationId xmlns:a16="http://schemas.microsoft.com/office/drawing/2014/main" id="{FC85AB41-D7C2-428B-9402-7EDD1737116C}"/>
              </a:ext>
            </a:extLst>
          </p:cNvPr>
          <p:cNvSpPr txBox="1">
            <a:spLocks noChangeArrowheads="1"/>
          </p:cNvSpPr>
          <p:nvPr/>
        </p:nvSpPr>
        <p:spPr bwMode="auto">
          <a:xfrm>
            <a:off x="7457767" y="5933936"/>
            <a:ext cx="12126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smtClean="0">
                <a:solidFill>
                  <a:schemeClr val="bg1"/>
                </a:solidFill>
                <a:latin typeface="Arial" panose="020B0604020202020204" pitchFamily="34" charset="0"/>
                <a:ea typeface="Amazon Ember" panose="020B0603020204020204" pitchFamily="34" charset="0"/>
                <a:cs typeface="Arial" panose="020B0604020202020204" pitchFamily="34" charset="0"/>
              </a:rPr>
              <a:t>DynamoDB</a:t>
            </a:r>
            <a:endPar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120" name="Elbow Connector 28" descr="Elbow horizontal arrow pointing left (1).">
            <a:extLst>
              <a:ext uri="{FF2B5EF4-FFF2-40B4-BE49-F238E27FC236}">
                <a16:creationId xmlns:a16="http://schemas.microsoft.com/office/drawing/2014/main" id="{951313FD-C50B-4D5A-A356-BED3FCCB3E8B}"/>
              </a:ext>
            </a:extLst>
          </p:cNvPr>
          <p:cNvCxnSpPr>
            <a:cxnSpLocks/>
          </p:cNvCxnSpPr>
          <p:nvPr/>
        </p:nvCxnSpPr>
        <p:spPr>
          <a:xfrm>
            <a:off x="8273714" y="3840372"/>
            <a:ext cx="1583947" cy="937657"/>
          </a:xfrm>
          <a:prstGeom prst="bentConnector3">
            <a:avLst>
              <a:gd name="adj1" fmla="val 73092"/>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25" name="Elbow Connector 31" descr="Elbow horizontal arrow pointing left (2).">
            <a:extLst>
              <a:ext uri="{FF2B5EF4-FFF2-40B4-BE49-F238E27FC236}">
                <a16:creationId xmlns:a16="http://schemas.microsoft.com/office/drawing/2014/main" id="{0B54C358-38F2-40A5-8FE3-F95870F0B4D5}"/>
              </a:ext>
            </a:extLst>
          </p:cNvPr>
          <p:cNvCxnSpPr>
            <a:cxnSpLocks/>
          </p:cNvCxnSpPr>
          <p:nvPr/>
        </p:nvCxnSpPr>
        <p:spPr>
          <a:xfrm flipV="1">
            <a:off x="8294223" y="2601300"/>
            <a:ext cx="1839337" cy="1047745"/>
          </a:xfrm>
          <a:prstGeom prst="bentConnector3">
            <a:avLst>
              <a:gd name="adj1" fmla="val 61299"/>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29" name="TextBox 9">
            <a:extLst>
              <a:ext uri="{FF2B5EF4-FFF2-40B4-BE49-F238E27FC236}">
                <a16:creationId xmlns:a16="http://schemas.microsoft.com/office/drawing/2014/main" id="{1DF64161-8F8F-401C-A271-B3B634B137A4}"/>
              </a:ext>
            </a:extLst>
          </p:cNvPr>
          <p:cNvSpPr txBox="1">
            <a:spLocks noChangeArrowheads="1"/>
          </p:cNvSpPr>
          <p:nvPr/>
        </p:nvSpPr>
        <p:spPr bwMode="auto">
          <a:xfrm>
            <a:off x="9281127" y="3606209"/>
            <a:ext cx="12650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rPr>
              <a:t>MQTT</a:t>
            </a:r>
          </a:p>
        </p:txBody>
      </p:sp>
      <p:sp>
        <p:nvSpPr>
          <p:cNvPr id="64" name="TextBox 15">
            <a:extLst>
              <a:ext uri="{FF2B5EF4-FFF2-40B4-BE49-F238E27FC236}">
                <a16:creationId xmlns:a16="http://schemas.microsoft.com/office/drawing/2014/main" id="{E7B03267-42AB-448E-9DBC-7CF36F4E4B5B}"/>
              </a:ext>
            </a:extLst>
          </p:cNvPr>
          <p:cNvSpPr txBox="1">
            <a:spLocks noChangeArrowheads="1"/>
          </p:cNvSpPr>
          <p:nvPr/>
        </p:nvSpPr>
        <p:spPr bwMode="auto">
          <a:xfrm>
            <a:off x="9561168" y="122056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smtClean="0">
                <a:solidFill>
                  <a:schemeClr val="bg1"/>
                </a:solidFill>
                <a:latin typeface="Arial" panose="020B0604020202020204" pitchFamily="34" charset="0"/>
                <a:ea typeface="Amazon Ember" panose="020B0603020204020204" pitchFamily="34" charset="0"/>
                <a:cs typeface="Arial" panose="020B0604020202020204" pitchFamily="34" charset="0"/>
              </a:rPr>
              <a:t>IoTs</a:t>
            </a:r>
            <a:endPar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65" name="Graphic 55">
            <a:extLst>
              <a:ext uri="{FF2B5EF4-FFF2-40B4-BE49-F238E27FC236}">
                <a16:creationId xmlns:a16="http://schemas.microsoft.com/office/drawing/2014/main" id="{8AB2D835-9413-49FA-ACE8-763B2FFE233A}"/>
              </a:ext>
            </a:extLst>
          </p:cNvPr>
          <p:cNvPicPr>
            <a:picLocks noChangeAspect="1"/>
          </p:cNvPicPr>
          <p:nvPr/>
        </p:nvPicPr>
        <p:blipFill>
          <a:blip r:embed="rId72">
            <a:extLst>
              <a:ext uri="{96DAC541-7B7A-43D3-8B79-37D633B846F1}">
                <asvg:svgBlip xmlns:asvg="http://schemas.microsoft.com/office/drawing/2016/SVG/main" xmlns="" r:embed="rId15"/>
              </a:ext>
            </a:extLst>
          </a:blip>
          <a:srcRect/>
          <a:stretch/>
        </p:blipFill>
        <p:spPr>
          <a:xfrm>
            <a:off x="5028498" y="365125"/>
            <a:ext cx="381000" cy="381000"/>
          </a:xfrm>
          <a:prstGeom prst="rect">
            <a:avLst/>
          </a:prstGeom>
        </p:spPr>
      </p:pic>
      <p:sp>
        <p:nvSpPr>
          <p:cNvPr id="67" name="TextBox 15">
            <a:extLst>
              <a:ext uri="{FF2B5EF4-FFF2-40B4-BE49-F238E27FC236}">
                <a16:creationId xmlns:a16="http://schemas.microsoft.com/office/drawing/2014/main" id="{E7B03267-42AB-448E-9DBC-7CF36F4E4B5B}"/>
              </a:ext>
            </a:extLst>
          </p:cNvPr>
          <p:cNvSpPr txBox="1">
            <a:spLocks noChangeArrowheads="1"/>
          </p:cNvSpPr>
          <p:nvPr/>
        </p:nvSpPr>
        <p:spPr bwMode="auto">
          <a:xfrm>
            <a:off x="1590076" y="1301168"/>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rPr>
              <a:t>Industrial </a:t>
            </a:r>
            <a:r>
              <a:rPr lang="en-US" altLang="en-US" sz="1200" dirty="0" err="1" smtClean="0">
                <a:solidFill>
                  <a:schemeClr val="bg1"/>
                </a:solidFill>
                <a:latin typeface="Arial" panose="020B0604020202020204" pitchFamily="34" charset="0"/>
                <a:ea typeface="Amazon Ember" panose="020B0603020204020204" pitchFamily="34" charset="0"/>
                <a:cs typeface="Arial" panose="020B0604020202020204" pitchFamily="34" charset="0"/>
              </a:rPr>
              <a:t>IoT</a:t>
            </a:r>
            <a:endPar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68" name="Rounded Rectangle 67"/>
          <p:cNvSpPr/>
          <p:nvPr/>
        </p:nvSpPr>
        <p:spPr>
          <a:xfrm>
            <a:off x="9187764" y="1550390"/>
            <a:ext cx="2375239" cy="4463733"/>
          </a:xfrm>
          <a:prstGeom prst="round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ooter Placeholder 6">
            <a:extLst>
              <a:ext uri="{FF2B5EF4-FFF2-40B4-BE49-F238E27FC236}">
                <a16:creationId xmlns:a16="http://schemas.microsoft.com/office/drawing/2014/main" id="{D6A5968F-37C5-8D28-4D1F-3E6CD5079F5E}"/>
              </a:ext>
            </a:extLst>
          </p:cNvPr>
          <p:cNvSpPr>
            <a:spLocks noGrp="1"/>
          </p:cNvSpPr>
          <p:nvPr>
            <p:ph type="ftr" sz="quarter" idx="18"/>
          </p:nvPr>
        </p:nvSpPr>
        <p:spPr>
          <a:xfrm>
            <a:off x="3973009" y="6455433"/>
            <a:ext cx="4114800" cy="365125"/>
          </a:xfr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cxnSp>
        <p:nvCxnSpPr>
          <p:cNvPr id="70" name="Straight Arrow Connector 69" descr="Right pointing horizontal arrow.">
            <a:extLst>
              <a:ext uri="{FF2B5EF4-FFF2-40B4-BE49-F238E27FC236}">
                <a16:creationId xmlns:a16="http://schemas.microsoft.com/office/drawing/2014/main" id="{5ADF519F-6AFB-4313-9DBA-4ACD9B2CC54B}"/>
              </a:ext>
            </a:extLst>
          </p:cNvPr>
          <p:cNvCxnSpPr>
            <a:cxnSpLocks/>
          </p:cNvCxnSpPr>
          <p:nvPr/>
        </p:nvCxnSpPr>
        <p:spPr>
          <a:xfrm>
            <a:off x="8071020" y="4215377"/>
            <a:ext cx="0" cy="232324"/>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3" name="Straight Arrow Connector 72" descr="Right pointing horizontal arrow.">
            <a:extLst>
              <a:ext uri="{FF2B5EF4-FFF2-40B4-BE49-F238E27FC236}">
                <a16:creationId xmlns:a16="http://schemas.microsoft.com/office/drawing/2014/main" id="{5ADF519F-6AFB-4313-9DBA-4ACD9B2CC54B}"/>
              </a:ext>
            </a:extLst>
          </p:cNvPr>
          <p:cNvCxnSpPr>
            <a:cxnSpLocks/>
          </p:cNvCxnSpPr>
          <p:nvPr/>
        </p:nvCxnSpPr>
        <p:spPr>
          <a:xfrm>
            <a:off x="8084010" y="5179625"/>
            <a:ext cx="0" cy="232324"/>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57825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6A5968F-37C5-8D28-4D1F-3E6CD5079F5E}"/>
              </a:ext>
            </a:extLst>
          </p:cNvPr>
          <p:cNvSpPr>
            <a:spLocks noGrp="1"/>
          </p:cNvSpPr>
          <p:nvPr>
            <p:ph type="ftr" sz="quarter" idx="18"/>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E30F4F88-9EED-B259-2A40-AF594C38356F}"/>
              </a:ext>
            </a:extLst>
          </p:cNvPr>
          <p:cNvSpPr>
            <a:spLocks noGrp="1"/>
          </p:cNvSpPr>
          <p:nvPr>
            <p:ph type="sldNum" sz="quarter" idx="19"/>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18786" name="Title 1">
            <a:extLst>
              <a:ext uri="{FF2B5EF4-FFF2-40B4-BE49-F238E27FC236}">
                <a16:creationId xmlns:a16="http://schemas.microsoft.com/office/drawing/2014/main" id="{47023CA4-E6F1-F842-91A0-521DA8D1D53B}"/>
              </a:ext>
            </a:extLst>
          </p:cNvPr>
          <p:cNvSpPr>
            <a:spLocks noGrp="1" noChangeArrowheads="1"/>
          </p:cNvSpPr>
          <p:nvPr>
            <p:ph type="title"/>
          </p:nvPr>
        </p:nvSpPr>
        <p:spPr/>
        <p:txBody>
          <a:bodyPr/>
          <a:lstStyle/>
          <a:p>
            <a:r>
              <a:rPr lang="en-US" altLang="en-US" dirty="0"/>
              <a:t>Internet of</a:t>
            </a:r>
            <a:br>
              <a:rPr lang="en-US" altLang="en-US" dirty="0"/>
            </a:br>
            <a:r>
              <a:rPr lang="en-US" altLang="en-US" dirty="0"/>
              <a:t>Things</a:t>
            </a:r>
          </a:p>
        </p:txBody>
      </p:sp>
      <p:pic>
        <p:nvPicPr>
          <p:cNvPr id="11" name="Graphic 127" descr="AWS IoT Core for LoRaWAN protocol resource icon for the Internet of Things category.">
            <a:extLst>
              <a:ext uri="{FF2B5EF4-FFF2-40B4-BE49-F238E27FC236}">
                <a16:creationId xmlns:a16="http://schemas.microsoft.com/office/drawing/2014/main" id="{70C917A7-415B-49B4-8D33-4D8F7B73819D}"/>
              </a:ext>
            </a:extLst>
          </p:cNvPr>
          <p:cNvPicPr>
            <a:picLocks noChangeAspect="1"/>
          </p:cNvPicPr>
          <p:nvPr/>
        </p:nvPicPr>
        <p:blipFill>
          <a:blip r:embed="rId2">
            <a:extLst>
              <a:ext uri="{96DAC541-7B7A-43D3-8B79-37D633B846F1}">
                <asvg:svgBlip xmlns:asvg="http://schemas.microsoft.com/office/drawing/2016/SVG/main" xmlns="" r:embed="rId53"/>
              </a:ext>
            </a:extLst>
          </a:blip>
          <a:stretch>
            <a:fillRect/>
          </a:stretch>
        </p:blipFill>
        <p:spPr>
          <a:xfrm>
            <a:off x="5010657" y="3080244"/>
            <a:ext cx="457200" cy="457200"/>
          </a:xfrm>
          <a:prstGeom prst="rect">
            <a:avLst/>
          </a:prstGeom>
        </p:spPr>
      </p:pic>
      <p:sp>
        <p:nvSpPr>
          <p:cNvPr id="12" name="TextBox 29">
            <a:extLst>
              <a:ext uri="{FF2B5EF4-FFF2-40B4-BE49-F238E27FC236}">
                <a16:creationId xmlns:a16="http://schemas.microsoft.com/office/drawing/2014/main" id="{84413A1E-F7CB-4ACE-95D9-0DDADD410BD9}"/>
              </a:ext>
            </a:extLst>
          </p:cNvPr>
          <p:cNvSpPr txBox="1">
            <a:spLocks noChangeArrowheads="1"/>
          </p:cNvSpPr>
          <p:nvPr/>
        </p:nvSpPr>
        <p:spPr bwMode="auto">
          <a:xfrm>
            <a:off x="4480535" y="352450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Core for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LoRaWAN</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protocol</a:t>
            </a:r>
          </a:p>
        </p:txBody>
      </p:sp>
      <p:pic>
        <p:nvPicPr>
          <p:cNvPr id="13" name="Graphic 125" descr="Device gateway resource icon for the Internet of Things category.">
            <a:extLst>
              <a:ext uri="{FF2B5EF4-FFF2-40B4-BE49-F238E27FC236}">
                <a16:creationId xmlns:a16="http://schemas.microsoft.com/office/drawing/2014/main" id="{CD789D2A-FFE0-4EF5-A328-F889C0C8C12D}"/>
              </a:ext>
            </a:extLst>
          </p:cNvPr>
          <p:cNvPicPr>
            <a:picLocks noChangeAspect="1"/>
          </p:cNvPicPr>
          <p:nvPr/>
        </p:nvPicPr>
        <p:blipFill>
          <a:blip r:embed="rId54">
            <a:extLst>
              <a:ext uri="{96DAC541-7B7A-43D3-8B79-37D633B846F1}">
                <asvg:svgBlip xmlns:asvg="http://schemas.microsoft.com/office/drawing/2016/SVG/main" xmlns="" r:embed="rId51"/>
              </a:ext>
            </a:extLst>
          </a:blip>
          <a:stretch>
            <a:fillRect/>
          </a:stretch>
        </p:blipFill>
        <p:spPr>
          <a:xfrm>
            <a:off x="3076470" y="2357015"/>
            <a:ext cx="457200" cy="457200"/>
          </a:xfrm>
          <a:prstGeom prst="rect">
            <a:avLst/>
          </a:prstGeom>
        </p:spPr>
      </p:pic>
      <p:sp>
        <p:nvSpPr>
          <p:cNvPr id="14" name="TextBox 29">
            <a:extLst>
              <a:ext uri="{FF2B5EF4-FFF2-40B4-BE49-F238E27FC236}">
                <a16:creationId xmlns:a16="http://schemas.microsoft.com/office/drawing/2014/main" id="{343E8D74-5ED4-4529-95AA-21FFC03F01D2}"/>
              </a:ext>
            </a:extLst>
          </p:cNvPr>
          <p:cNvSpPr txBox="1">
            <a:spLocks noChangeArrowheads="1"/>
          </p:cNvSpPr>
          <p:nvPr/>
        </p:nvSpPr>
        <p:spPr bwMode="auto">
          <a:xfrm>
            <a:off x="2549420" y="2922840"/>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Device gateway</a:t>
            </a:r>
          </a:p>
        </p:txBody>
      </p:sp>
      <p:pic>
        <p:nvPicPr>
          <p:cNvPr id="15" name="Graphic 99" descr="IoT sensor resource icon for the Internet of Things category.">
            <a:extLst>
              <a:ext uri="{FF2B5EF4-FFF2-40B4-BE49-F238E27FC236}">
                <a16:creationId xmlns:a16="http://schemas.microsoft.com/office/drawing/2014/main" id="{B540B959-3023-4F64-B798-E3683CC9DB27}"/>
              </a:ext>
            </a:extLst>
          </p:cNvPr>
          <p:cNvPicPr>
            <a:picLocks noChangeAspect="1"/>
          </p:cNvPicPr>
          <p:nvPr/>
        </p:nvPicPr>
        <p:blipFill>
          <a:blip r:embed="rId55">
            <a:extLst>
              <a:ext uri="{96DAC541-7B7A-43D3-8B79-37D633B846F1}">
                <asvg:svgBlip xmlns:asvg="http://schemas.microsoft.com/office/drawing/2016/SVG/main" xmlns="" r:embed="rId25"/>
              </a:ext>
            </a:extLst>
          </a:blip>
          <a:stretch>
            <a:fillRect/>
          </a:stretch>
        </p:blipFill>
        <p:spPr>
          <a:xfrm>
            <a:off x="1332380" y="2249317"/>
            <a:ext cx="457200" cy="457200"/>
          </a:xfrm>
          <a:prstGeom prst="rect">
            <a:avLst/>
          </a:prstGeom>
        </p:spPr>
      </p:pic>
      <p:sp>
        <p:nvSpPr>
          <p:cNvPr id="16" name="TextBox 15">
            <a:extLst>
              <a:ext uri="{FF2B5EF4-FFF2-40B4-BE49-F238E27FC236}">
                <a16:creationId xmlns:a16="http://schemas.microsoft.com/office/drawing/2014/main" id="{EA1A4412-C407-47B0-A856-01DC9E3FCB57}"/>
              </a:ext>
            </a:extLst>
          </p:cNvPr>
          <p:cNvSpPr txBox="1">
            <a:spLocks noChangeArrowheads="1"/>
          </p:cNvSpPr>
          <p:nvPr/>
        </p:nvSpPr>
        <p:spPr bwMode="auto">
          <a:xfrm>
            <a:off x="747386" y="1835838"/>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IoT</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sensor</a:t>
            </a:r>
          </a:p>
        </p:txBody>
      </p:sp>
      <p:pic>
        <p:nvPicPr>
          <p:cNvPr id="17" name="Graphic 99" descr="IoT sensor resource icon for the Internet of Things category.">
            <a:extLst>
              <a:ext uri="{FF2B5EF4-FFF2-40B4-BE49-F238E27FC236}">
                <a16:creationId xmlns:a16="http://schemas.microsoft.com/office/drawing/2014/main" id="{B540B959-3023-4F64-B798-E3683CC9DB27}"/>
              </a:ext>
            </a:extLst>
          </p:cNvPr>
          <p:cNvPicPr>
            <a:picLocks noChangeAspect="1"/>
          </p:cNvPicPr>
          <p:nvPr/>
        </p:nvPicPr>
        <p:blipFill>
          <a:blip r:embed="rId55">
            <a:extLst>
              <a:ext uri="{96DAC541-7B7A-43D3-8B79-37D633B846F1}">
                <asvg:svgBlip xmlns:asvg="http://schemas.microsoft.com/office/drawing/2016/SVG/main" xmlns="" r:embed="rId25"/>
              </a:ext>
            </a:extLst>
          </a:blip>
          <a:stretch>
            <a:fillRect/>
          </a:stretch>
        </p:blipFill>
        <p:spPr>
          <a:xfrm>
            <a:off x="1330158" y="2832740"/>
            <a:ext cx="457200" cy="457200"/>
          </a:xfrm>
          <a:prstGeom prst="rect">
            <a:avLst/>
          </a:prstGeom>
        </p:spPr>
      </p:pic>
      <p:pic>
        <p:nvPicPr>
          <p:cNvPr id="18" name="Graphic 99" descr="IoT sensor resource icon for the Internet of Things category.">
            <a:extLst>
              <a:ext uri="{FF2B5EF4-FFF2-40B4-BE49-F238E27FC236}">
                <a16:creationId xmlns:a16="http://schemas.microsoft.com/office/drawing/2014/main" id="{B540B959-3023-4F64-B798-E3683CC9DB27}"/>
              </a:ext>
            </a:extLst>
          </p:cNvPr>
          <p:cNvPicPr>
            <a:picLocks noChangeAspect="1"/>
          </p:cNvPicPr>
          <p:nvPr/>
        </p:nvPicPr>
        <p:blipFill>
          <a:blip r:embed="rId55">
            <a:extLst>
              <a:ext uri="{96DAC541-7B7A-43D3-8B79-37D633B846F1}">
                <asvg:svgBlip xmlns:asvg="http://schemas.microsoft.com/office/drawing/2016/SVG/main" xmlns="" r:embed="rId25"/>
              </a:ext>
            </a:extLst>
          </a:blip>
          <a:stretch>
            <a:fillRect/>
          </a:stretch>
        </p:blipFill>
        <p:spPr>
          <a:xfrm>
            <a:off x="1330158" y="3444951"/>
            <a:ext cx="457200" cy="457200"/>
          </a:xfrm>
          <a:prstGeom prst="rect">
            <a:avLst/>
          </a:prstGeom>
        </p:spPr>
      </p:pic>
      <p:pic>
        <p:nvPicPr>
          <p:cNvPr id="19" name="Graphic 79" descr="IoT actuator resource icon for the Internet of Things category.">
            <a:extLst>
              <a:ext uri="{FF2B5EF4-FFF2-40B4-BE49-F238E27FC236}">
                <a16:creationId xmlns:a16="http://schemas.microsoft.com/office/drawing/2014/main" id="{F12938AE-D164-450F-AB8A-16008C3440F8}"/>
              </a:ext>
            </a:extLst>
          </p:cNvPr>
          <p:cNvPicPr>
            <a:picLocks noChangeAspect="1"/>
          </p:cNvPicPr>
          <p:nvPr/>
        </p:nvPicPr>
        <p:blipFill>
          <a:blip r:embed="rId56">
            <a:extLst>
              <a:ext uri="{96DAC541-7B7A-43D3-8B79-37D633B846F1}">
                <asvg:svgBlip xmlns:asvg="http://schemas.microsoft.com/office/drawing/2016/SVG/main" xmlns="" r:embed="rId5"/>
              </a:ext>
            </a:extLst>
          </a:blip>
          <a:stretch>
            <a:fillRect/>
          </a:stretch>
        </p:blipFill>
        <p:spPr>
          <a:xfrm>
            <a:off x="1330158" y="4630347"/>
            <a:ext cx="457200" cy="457200"/>
          </a:xfrm>
          <a:prstGeom prst="rect">
            <a:avLst/>
          </a:prstGeom>
        </p:spPr>
      </p:pic>
      <p:sp>
        <p:nvSpPr>
          <p:cNvPr id="20" name="TextBox 5">
            <a:extLst>
              <a:ext uri="{FF2B5EF4-FFF2-40B4-BE49-F238E27FC236}">
                <a16:creationId xmlns:a16="http://schemas.microsoft.com/office/drawing/2014/main" id="{E2CB50AF-E64A-43E2-938E-8F9E899149A3}"/>
              </a:ext>
            </a:extLst>
          </p:cNvPr>
          <p:cNvSpPr txBox="1">
            <a:spLocks noChangeArrowheads="1"/>
          </p:cNvSpPr>
          <p:nvPr/>
        </p:nvSpPr>
        <p:spPr bwMode="auto">
          <a:xfrm>
            <a:off x="803108" y="428163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IoT</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actuator</a:t>
            </a:r>
          </a:p>
        </p:txBody>
      </p:sp>
      <p:pic>
        <p:nvPicPr>
          <p:cNvPr id="21" name="Graphic 79" descr="IoT actuator resource icon for the Internet of Things category.">
            <a:extLst>
              <a:ext uri="{FF2B5EF4-FFF2-40B4-BE49-F238E27FC236}">
                <a16:creationId xmlns:a16="http://schemas.microsoft.com/office/drawing/2014/main" id="{F12938AE-D164-450F-AB8A-16008C3440F8}"/>
              </a:ext>
            </a:extLst>
          </p:cNvPr>
          <p:cNvPicPr>
            <a:picLocks noChangeAspect="1"/>
          </p:cNvPicPr>
          <p:nvPr/>
        </p:nvPicPr>
        <p:blipFill>
          <a:blip r:embed="rId56">
            <a:extLst>
              <a:ext uri="{96DAC541-7B7A-43D3-8B79-37D633B846F1}">
                <asvg:svgBlip xmlns:asvg="http://schemas.microsoft.com/office/drawing/2016/SVG/main" xmlns="" r:embed="rId5"/>
              </a:ext>
            </a:extLst>
          </a:blip>
          <a:stretch>
            <a:fillRect/>
          </a:stretch>
        </p:blipFill>
        <p:spPr>
          <a:xfrm>
            <a:off x="1330158" y="5267748"/>
            <a:ext cx="457200" cy="457200"/>
          </a:xfrm>
          <a:prstGeom prst="rect">
            <a:avLst/>
          </a:prstGeom>
        </p:spPr>
      </p:pic>
      <p:sp>
        <p:nvSpPr>
          <p:cNvPr id="24" name="Rounded Rectangle 23"/>
          <p:cNvSpPr/>
          <p:nvPr/>
        </p:nvSpPr>
        <p:spPr>
          <a:xfrm>
            <a:off x="1020056" y="1538155"/>
            <a:ext cx="1109549" cy="4463733"/>
          </a:xfrm>
          <a:prstGeom prst="roundRect">
            <a:avLst/>
          </a:prstGeom>
          <a:noFill/>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25" name="Graphic 125" descr="Device gateway resource icon for the Internet of Things category.">
            <a:extLst>
              <a:ext uri="{FF2B5EF4-FFF2-40B4-BE49-F238E27FC236}">
                <a16:creationId xmlns:a16="http://schemas.microsoft.com/office/drawing/2014/main" id="{CD789D2A-FFE0-4EF5-A328-F889C0C8C12D}"/>
              </a:ext>
            </a:extLst>
          </p:cNvPr>
          <p:cNvPicPr>
            <a:picLocks noChangeAspect="1"/>
          </p:cNvPicPr>
          <p:nvPr/>
        </p:nvPicPr>
        <p:blipFill>
          <a:blip r:embed="rId54">
            <a:extLst>
              <a:ext uri="{96DAC541-7B7A-43D3-8B79-37D633B846F1}">
                <asvg:svgBlip xmlns:asvg="http://schemas.microsoft.com/office/drawing/2016/SVG/main" xmlns="" r:embed="rId51"/>
              </a:ext>
            </a:extLst>
          </a:blip>
          <a:stretch>
            <a:fillRect/>
          </a:stretch>
        </p:blipFill>
        <p:spPr>
          <a:xfrm>
            <a:off x="3076470" y="3901845"/>
            <a:ext cx="457200" cy="457200"/>
          </a:xfrm>
          <a:prstGeom prst="rect">
            <a:avLst/>
          </a:prstGeom>
        </p:spPr>
      </p:pic>
      <p:sp>
        <p:nvSpPr>
          <p:cNvPr id="26" name="TextBox 29">
            <a:extLst>
              <a:ext uri="{FF2B5EF4-FFF2-40B4-BE49-F238E27FC236}">
                <a16:creationId xmlns:a16="http://schemas.microsoft.com/office/drawing/2014/main" id="{343E8D74-5ED4-4529-95AA-21FFC03F01D2}"/>
              </a:ext>
            </a:extLst>
          </p:cNvPr>
          <p:cNvSpPr txBox="1">
            <a:spLocks noChangeArrowheads="1"/>
          </p:cNvSpPr>
          <p:nvPr/>
        </p:nvSpPr>
        <p:spPr bwMode="auto">
          <a:xfrm>
            <a:off x="2564660" y="4558632"/>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Device gateway</a:t>
            </a:r>
          </a:p>
        </p:txBody>
      </p:sp>
      <p:pic>
        <p:nvPicPr>
          <p:cNvPr id="27" name="Graphic 93" descr="IoT policy resource icon for the Internet of Things category.">
            <a:extLst>
              <a:ext uri="{FF2B5EF4-FFF2-40B4-BE49-F238E27FC236}">
                <a16:creationId xmlns:a16="http://schemas.microsoft.com/office/drawing/2014/main" id="{46268E1B-0E0C-484C-A335-183DA261A04A}"/>
              </a:ext>
            </a:extLst>
          </p:cNvPr>
          <p:cNvPicPr>
            <a:picLocks noChangeAspect="1"/>
          </p:cNvPicPr>
          <p:nvPr/>
        </p:nvPicPr>
        <p:blipFill>
          <a:blip r:embed="rId57">
            <a:extLst>
              <a:ext uri="{96DAC541-7B7A-43D3-8B79-37D633B846F1}">
                <asvg:svgBlip xmlns:asvg="http://schemas.microsoft.com/office/drawing/2016/SVG/main" xmlns="" r:embed="rId19"/>
              </a:ext>
            </a:extLst>
          </a:blip>
          <a:stretch>
            <a:fillRect/>
          </a:stretch>
        </p:blipFill>
        <p:spPr>
          <a:xfrm>
            <a:off x="6221163" y="2194214"/>
            <a:ext cx="457200" cy="457200"/>
          </a:xfrm>
          <a:prstGeom prst="rect">
            <a:avLst/>
          </a:prstGeom>
        </p:spPr>
      </p:pic>
      <p:sp>
        <p:nvSpPr>
          <p:cNvPr id="28" name="TextBox 12">
            <a:extLst>
              <a:ext uri="{FF2B5EF4-FFF2-40B4-BE49-F238E27FC236}">
                <a16:creationId xmlns:a16="http://schemas.microsoft.com/office/drawing/2014/main" id="{E2C43E5E-CBB4-4E69-8C3F-EAF8E0D9D45A}"/>
              </a:ext>
            </a:extLst>
          </p:cNvPr>
          <p:cNvSpPr txBox="1">
            <a:spLocks noChangeArrowheads="1"/>
          </p:cNvSpPr>
          <p:nvPr/>
        </p:nvSpPr>
        <p:spPr bwMode="auto">
          <a:xfrm>
            <a:off x="5688843" y="2698944"/>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policy</a:t>
            </a:r>
          </a:p>
        </p:txBody>
      </p:sp>
      <p:pic>
        <p:nvPicPr>
          <p:cNvPr id="29" name="Graphic 81" descr="IoT certificate resource icon for the Internet of Things category.">
            <a:extLst>
              <a:ext uri="{FF2B5EF4-FFF2-40B4-BE49-F238E27FC236}">
                <a16:creationId xmlns:a16="http://schemas.microsoft.com/office/drawing/2014/main" id="{51F8CB03-BA5F-454E-BAD4-5904DA7C398C}"/>
              </a:ext>
            </a:extLst>
          </p:cNvPr>
          <p:cNvPicPr>
            <a:picLocks noChangeAspect="1"/>
          </p:cNvPicPr>
          <p:nvPr/>
        </p:nvPicPr>
        <p:blipFill>
          <a:blip r:embed="rId58">
            <a:extLst>
              <a:ext uri="{96DAC541-7B7A-43D3-8B79-37D633B846F1}">
                <asvg:svgBlip xmlns:asvg="http://schemas.microsoft.com/office/drawing/2016/SVG/main" xmlns="" r:embed="rId7"/>
              </a:ext>
            </a:extLst>
          </a:blip>
          <a:stretch>
            <a:fillRect/>
          </a:stretch>
        </p:blipFill>
        <p:spPr>
          <a:xfrm>
            <a:off x="6215893" y="3308844"/>
            <a:ext cx="457200" cy="457200"/>
          </a:xfrm>
          <a:prstGeom prst="rect">
            <a:avLst/>
          </a:prstGeom>
        </p:spPr>
      </p:pic>
      <p:sp>
        <p:nvSpPr>
          <p:cNvPr id="30" name="TextBox 6">
            <a:extLst>
              <a:ext uri="{FF2B5EF4-FFF2-40B4-BE49-F238E27FC236}">
                <a16:creationId xmlns:a16="http://schemas.microsoft.com/office/drawing/2014/main" id="{A7D89BF7-F803-4B74-A58F-1A4A4A4CB332}"/>
              </a:ext>
            </a:extLst>
          </p:cNvPr>
          <p:cNvSpPr txBox="1">
            <a:spLocks noChangeArrowheads="1"/>
          </p:cNvSpPr>
          <p:nvPr/>
        </p:nvSpPr>
        <p:spPr bwMode="auto">
          <a:xfrm>
            <a:off x="5688843" y="3932352"/>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IoT</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certificate</a:t>
            </a:r>
          </a:p>
        </p:txBody>
      </p:sp>
      <p:pic>
        <p:nvPicPr>
          <p:cNvPr id="31" name="Graphic 81" descr="IoT rule resource icon for the Internet of Things category.">
            <a:extLst>
              <a:ext uri="{FF2B5EF4-FFF2-40B4-BE49-F238E27FC236}">
                <a16:creationId xmlns:a16="http://schemas.microsoft.com/office/drawing/2014/main" id="{CB3E6016-7B86-439B-8F57-F3B36884377C}"/>
              </a:ext>
            </a:extLst>
          </p:cNvPr>
          <p:cNvPicPr>
            <a:picLocks noChangeAspect="1" noChangeArrowheads="1"/>
          </p:cNvPicPr>
          <p:nvPr/>
        </p:nvPicPr>
        <p:blipFill>
          <a:blip r:embed="rId59">
            <a:extLst>
              <a:ext uri="{96DAC541-7B7A-43D3-8B79-37D633B846F1}">
                <asvg:svgBlip xmlns:asvg="http://schemas.microsoft.com/office/drawing/2016/SVG/main" xmlns="" r:embed="rId23"/>
              </a:ext>
            </a:extLst>
          </a:blip>
          <a:srcRect/>
          <a:stretch/>
        </p:blipFill>
        <p:spPr bwMode="auto">
          <a:xfrm>
            <a:off x="6215893" y="447360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4">
            <a:extLst>
              <a:ext uri="{FF2B5EF4-FFF2-40B4-BE49-F238E27FC236}">
                <a16:creationId xmlns:a16="http://schemas.microsoft.com/office/drawing/2014/main" id="{BB89EF3C-2459-4C17-B492-49D998211509}"/>
              </a:ext>
            </a:extLst>
          </p:cNvPr>
          <p:cNvSpPr txBox="1">
            <a:spLocks noChangeArrowheads="1"/>
          </p:cNvSpPr>
          <p:nvPr/>
        </p:nvSpPr>
        <p:spPr bwMode="auto">
          <a:xfrm>
            <a:off x="5706305" y="5189345"/>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rule</a:t>
            </a:r>
          </a:p>
        </p:txBody>
      </p:sp>
      <p:sp>
        <p:nvSpPr>
          <p:cNvPr id="33" name="Rounded Rectangle 32"/>
          <p:cNvSpPr/>
          <p:nvPr/>
        </p:nvSpPr>
        <p:spPr>
          <a:xfrm>
            <a:off x="2615097" y="1538155"/>
            <a:ext cx="1423504" cy="4463733"/>
          </a:xfrm>
          <a:prstGeom prst="roundRect">
            <a:avLst/>
          </a:prstGeom>
          <a:noFill/>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34" name="Rounded Rectangle 33"/>
          <p:cNvSpPr/>
          <p:nvPr/>
        </p:nvSpPr>
        <p:spPr>
          <a:xfrm>
            <a:off x="4326212" y="1538154"/>
            <a:ext cx="2997301" cy="4463733"/>
          </a:xfrm>
          <a:prstGeom prst="roundRect">
            <a:avLst/>
          </a:prstGeom>
          <a:noFill/>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35" name="Rectangle 34"/>
          <p:cNvSpPr/>
          <p:nvPr/>
        </p:nvSpPr>
        <p:spPr>
          <a:xfrm>
            <a:off x="7668532" y="1824882"/>
            <a:ext cx="3754233" cy="369332"/>
          </a:xfrm>
          <a:prstGeom prst="rect">
            <a:avLst/>
          </a:prstGeom>
        </p:spPr>
        <p:txBody>
          <a:bodyPr wrap="none">
            <a:spAutoFit/>
          </a:bodyPr>
          <a:lstStyle/>
          <a:p>
            <a:r>
              <a:rPr lang="en-US" b="0" i="0" dirty="0" smtClean="0">
                <a:solidFill>
                  <a:srgbClr val="FFC000"/>
                </a:solidFill>
                <a:effectLst/>
                <a:latin typeface="AmazonEmberBold"/>
              </a:rPr>
              <a:t>443, 8883 – What’s the difference?</a:t>
            </a:r>
            <a:endParaRPr lang="en-US" b="1" i="0" dirty="0">
              <a:solidFill>
                <a:srgbClr val="FFC000"/>
              </a:solidFill>
              <a:effectLst/>
              <a:latin typeface="AmazonEmber"/>
            </a:endParaRPr>
          </a:p>
        </p:txBody>
      </p:sp>
      <p:sp>
        <p:nvSpPr>
          <p:cNvPr id="36" name="Rectangle 35"/>
          <p:cNvSpPr/>
          <p:nvPr/>
        </p:nvSpPr>
        <p:spPr>
          <a:xfrm>
            <a:off x="7698124" y="2340709"/>
            <a:ext cx="3695051" cy="2031325"/>
          </a:xfrm>
          <a:prstGeom prst="rect">
            <a:avLst/>
          </a:prstGeom>
        </p:spPr>
        <p:txBody>
          <a:bodyPr wrap="square">
            <a:spAutoFit/>
          </a:bodyPr>
          <a:lstStyle/>
          <a:p>
            <a:r>
              <a:rPr lang="en-US" b="0" i="0" dirty="0" smtClean="0">
                <a:solidFill>
                  <a:schemeClr val="bg1"/>
                </a:solidFill>
                <a:effectLst/>
                <a:latin typeface="AmazonEmberBold"/>
              </a:rPr>
              <a:t>ALPN – One port to rule them all</a:t>
            </a:r>
            <a:endParaRPr lang="en-US" b="1" i="0" dirty="0" smtClean="0">
              <a:solidFill>
                <a:schemeClr val="bg1"/>
              </a:solidFill>
              <a:effectLst/>
              <a:latin typeface="AmazonEmber"/>
            </a:endParaRPr>
          </a:p>
          <a:p>
            <a:r>
              <a:rPr lang="en-US" b="0" i="0" dirty="0" smtClean="0">
                <a:solidFill>
                  <a:schemeClr val="bg1"/>
                </a:solidFill>
                <a:effectLst/>
                <a:latin typeface="AmazonEmber"/>
              </a:rPr>
              <a:t>Application Layer Protocol Negotiation (ALPN) is an extension to TLS defined by </a:t>
            </a:r>
            <a:r>
              <a:rPr lang="en-US" b="0" i="0" u="sng" dirty="0" smtClean="0">
                <a:solidFill>
                  <a:schemeClr val="bg1"/>
                </a:solidFill>
                <a:effectLst/>
                <a:latin typeface="AmazonEmber"/>
                <a:hlinkClick r:id="rId60"/>
              </a:rPr>
              <a:t>RFC 7301</a:t>
            </a:r>
            <a:r>
              <a:rPr lang="en-US" b="0" i="0" dirty="0" smtClean="0">
                <a:solidFill>
                  <a:schemeClr val="bg1"/>
                </a:solidFill>
                <a:effectLst/>
                <a:latin typeface="AmazonEmber"/>
              </a:rPr>
              <a:t> that is supported by many of the most common TLS implementations.</a:t>
            </a:r>
            <a:endParaRPr lang="en-US" b="0" i="0" dirty="0">
              <a:solidFill>
                <a:schemeClr val="bg1"/>
              </a:solidFill>
              <a:effectLst/>
              <a:latin typeface="AmazonEmber"/>
            </a:endParaRPr>
          </a:p>
        </p:txBody>
      </p:sp>
    </p:spTree>
    <p:extLst>
      <p:ext uri="{BB962C8B-B14F-4D97-AF65-F5344CB8AC3E}">
        <p14:creationId xmlns:p14="http://schemas.microsoft.com/office/powerpoint/2010/main" val="31420203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8"/>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endPar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 name="Slide Number Placeholder 2"/>
          <p:cNvSpPr>
            <a:spLocks noGrp="1"/>
          </p:cNvSpPr>
          <p:nvPr>
            <p:ph type="sldNum" sz="quarter" idx="19"/>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0" lang="en-US" sz="9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8" name="Title 1">
            <a:extLst>
              <a:ext uri="{FF2B5EF4-FFF2-40B4-BE49-F238E27FC236}">
                <a16:creationId xmlns:a16="http://schemas.microsoft.com/office/drawing/2014/main" id="{47023CA4-E6F1-F842-91A0-521DA8D1D53B}"/>
              </a:ext>
            </a:extLst>
          </p:cNvPr>
          <p:cNvSpPr>
            <a:spLocks noGrp="1" noChangeArrowheads="1"/>
          </p:cNvSpPr>
          <p:nvPr>
            <p:ph type="title"/>
          </p:nvPr>
        </p:nvSpPr>
        <p:spPr>
          <a:xfrm>
            <a:off x="241300" y="365125"/>
            <a:ext cx="11709400" cy="644525"/>
          </a:xfrm>
        </p:spPr>
        <p:txBody>
          <a:bodyPr/>
          <a:lstStyle/>
          <a:p>
            <a:r>
              <a:rPr lang="en-US" altLang="en-US" dirty="0"/>
              <a:t>Internet of</a:t>
            </a:r>
            <a:br>
              <a:rPr lang="en-US" altLang="en-US" dirty="0"/>
            </a:br>
            <a:r>
              <a:rPr lang="en-US" altLang="en-US" dirty="0" smtClean="0"/>
              <a:t>Threads</a:t>
            </a:r>
            <a:endParaRPr lang="en-US" altLang="en-US" dirty="0"/>
          </a:p>
        </p:txBody>
      </p:sp>
      <p:sp>
        <p:nvSpPr>
          <p:cNvPr id="4" name="Rectangle 3"/>
          <p:cNvSpPr/>
          <p:nvPr/>
        </p:nvSpPr>
        <p:spPr>
          <a:xfrm>
            <a:off x="3048000" y="1720840"/>
            <a:ext cx="6096000" cy="3416320"/>
          </a:xfrm>
          <a:prstGeom prst="rect">
            <a:avLst/>
          </a:prstGeom>
        </p:spPr>
        <p:txBody>
          <a:bodyPr>
            <a:spAutoFit/>
          </a:bodyPr>
          <a:lstStyle/>
          <a:p>
            <a:pPr>
              <a:buFont typeface="+mj-lt"/>
              <a:buAutoNum type="arabicPeriod"/>
            </a:pPr>
            <a:r>
              <a:rPr lang="en-US" dirty="0">
                <a:solidFill>
                  <a:schemeClr val="bg1"/>
                </a:solidFill>
                <a:latin typeface="AmazonEmber"/>
              </a:rPr>
              <a:t>Ensure your device’s TLS client implementation supports the ALPN extension.</a:t>
            </a:r>
          </a:p>
          <a:p>
            <a:pPr marL="742950" lvl="1" indent="-285750">
              <a:buFont typeface="+mj-lt"/>
              <a:buAutoNum type="arabicPeriod"/>
            </a:pPr>
            <a:r>
              <a:rPr lang="en-US" dirty="0">
                <a:solidFill>
                  <a:schemeClr val="bg1"/>
                </a:solidFill>
                <a:latin typeface="AmazonEmber"/>
              </a:rPr>
              <a:t>Consult the manual to be certain, but </a:t>
            </a:r>
            <a:r>
              <a:rPr lang="en-US" u="sng" dirty="0">
                <a:solidFill>
                  <a:schemeClr val="bg1"/>
                </a:solidFill>
                <a:latin typeface="AmazonEmber"/>
                <a:hlinkClick r:id="rId2"/>
              </a:rPr>
              <a:t>this Wikipedia page</a:t>
            </a:r>
            <a:r>
              <a:rPr lang="en-US" dirty="0">
                <a:solidFill>
                  <a:schemeClr val="bg1"/>
                </a:solidFill>
                <a:latin typeface="AmazonEmber"/>
              </a:rPr>
              <a:t> provides a handy list.</a:t>
            </a:r>
          </a:p>
          <a:p>
            <a:pPr marL="742950" lvl="1" indent="-285750">
              <a:buFont typeface="+mj-lt"/>
              <a:buAutoNum type="arabicPeriod"/>
            </a:pPr>
            <a:r>
              <a:rPr lang="en-US" dirty="0">
                <a:solidFill>
                  <a:schemeClr val="bg1"/>
                </a:solidFill>
                <a:latin typeface="AmazonEmber"/>
              </a:rPr>
              <a:t>Amazon </a:t>
            </a:r>
            <a:r>
              <a:rPr lang="en-US" dirty="0" err="1">
                <a:solidFill>
                  <a:schemeClr val="bg1"/>
                </a:solidFill>
                <a:latin typeface="AmazonEmber"/>
              </a:rPr>
              <a:t>FreeRTOS</a:t>
            </a:r>
            <a:r>
              <a:rPr lang="en-US" dirty="0">
                <a:solidFill>
                  <a:schemeClr val="bg1"/>
                </a:solidFill>
                <a:latin typeface="AmazonEmber"/>
              </a:rPr>
              <a:t> </a:t>
            </a:r>
            <a:r>
              <a:rPr lang="en-US" u="sng" dirty="0">
                <a:solidFill>
                  <a:schemeClr val="bg1"/>
                </a:solidFill>
                <a:latin typeface="AmazonEmber"/>
                <a:hlinkClick r:id="rId3"/>
              </a:rPr>
              <a:t>source code</a:t>
            </a:r>
            <a:r>
              <a:rPr lang="en-US" dirty="0">
                <a:solidFill>
                  <a:schemeClr val="bg1"/>
                </a:solidFill>
                <a:latin typeface="AmazonEmber"/>
              </a:rPr>
              <a:t> supports the ALPN extension.</a:t>
            </a:r>
          </a:p>
          <a:p>
            <a:pPr>
              <a:buFont typeface="+mj-lt"/>
              <a:buAutoNum type="arabicPeriod"/>
            </a:pPr>
            <a:r>
              <a:rPr lang="en-US" dirty="0">
                <a:solidFill>
                  <a:schemeClr val="bg1"/>
                </a:solidFill>
                <a:latin typeface="AmazonEmber"/>
              </a:rPr>
              <a:t>Register your device with AWS </a:t>
            </a:r>
            <a:r>
              <a:rPr lang="en-US" dirty="0" err="1">
                <a:solidFill>
                  <a:schemeClr val="bg1"/>
                </a:solidFill>
                <a:latin typeface="AmazonEmber"/>
              </a:rPr>
              <a:t>IoT</a:t>
            </a:r>
            <a:r>
              <a:rPr lang="en-US" dirty="0">
                <a:solidFill>
                  <a:schemeClr val="bg1"/>
                </a:solidFill>
                <a:latin typeface="AmazonEmber"/>
              </a:rPr>
              <a:t> Core by </a:t>
            </a:r>
            <a:r>
              <a:rPr lang="en-US" u="sng" dirty="0">
                <a:solidFill>
                  <a:schemeClr val="bg1"/>
                </a:solidFill>
                <a:latin typeface="AmazonEmber"/>
                <a:hlinkClick r:id="rId4"/>
              </a:rPr>
              <a:t>creating, activating, and downloading a certificate</a:t>
            </a:r>
            <a:r>
              <a:rPr lang="en-US" dirty="0">
                <a:solidFill>
                  <a:schemeClr val="bg1"/>
                </a:solidFill>
                <a:latin typeface="AmazonEmber"/>
              </a:rPr>
              <a:t> or </a:t>
            </a:r>
            <a:r>
              <a:rPr lang="en-US" u="sng" dirty="0">
                <a:solidFill>
                  <a:schemeClr val="bg1"/>
                </a:solidFill>
                <a:latin typeface="AmazonEmber"/>
                <a:hlinkClick r:id="rId5"/>
              </a:rPr>
              <a:t>bring your own certificate</a:t>
            </a:r>
            <a:r>
              <a:rPr lang="en-US" dirty="0">
                <a:solidFill>
                  <a:schemeClr val="bg1"/>
                </a:solidFill>
                <a:latin typeface="AmazonEmber"/>
              </a:rPr>
              <a:t>.</a:t>
            </a:r>
          </a:p>
          <a:p>
            <a:pPr>
              <a:buFont typeface="+mj-lt"/>
              <a:buAutoNum type="arabicPeriod"/>
            </a:pPr>
            <a:r>
              <a:rPr lang="en-US" dirty="0">
                <a:solidFill>
                  <a:schemeClr val="bg1"/>
                </a:solidFill>
                <a:latin typeface="AmazonEmber"/>
              </a:rPr>
              <a:t>Configure the ALPN extension on your device with the “x-</a:t>
            </a:r>
            <a:r>
              <a:rPr lang="en-US" dirty="0" err="1">
                <a:solidFill>
                  <a:schemeClr val="bg1"/>
                </a:solidFill>
                <a:latin typeface="AmazonEmber"/>
              </a:rPr>
              <a:t>amzn</a:t>
            </a:r>
            <a:r>
              <a:rPr lang="en-US" dirty="0">
                <a:solidFill>
                  <a:schemeClr val="bg1"/>
                </a:solidFill>
                <a:latin typeface="AmazonEmber"/>
              </a:rPr>
              <a:t>-</a:t>
            </a:r>
            <a:r>
              <a:rPr lang="en-US" dirty="0" err="1">
                <a:solidFill>
                  <a:schemeClr val="bg1"/>
                </a:solidFill>
                <a:latin typeface="AmazonEmber"/>
              </a:rPr>
              <a:t>mqtt</a:t>
            </a:r>
            <a:r>
              <a:rPr lang="en-US" dirty="0">
                <a:solidFill>
                  <a:schemeClr val="bg1"/>
                </a:solidFill>
                <a:latin typeface="AmazonEmber"/>
              </a:rPr>
              <a:t>-ca” protocol*.</a:t>
            </a:r>
          </a:p>
          <a:p>
            <a:pPr>
              <a:buFont typeface="+mj-lt"/>
              <a:buAutoNum type="arabicPeriod"/>
            </a:pPr>
            <a:r>
              <a:rPr lang="en-US" dirty="0">
                <a:solidFill>
                  <a:schemeClr val="bg1"/>
                </a:solidFill>
                <a:latin typeface="AmazonEmber"/>
              </a:rPr>
              <a:t>Connect to AWS </a:t>
            </a:r>
            <a:r>
              <a:rPr lang="en-US" dirty="0" err="1">
                <a:solidFill>
                  <a:schemeClr val="bg1"/>
                </a:solidFill>
                <a:latin typeface="AmazonEmber"/>
              </a:rPr>
              <a:t>IoT</a:t>
            </a:r>
            <a:r>
              <a:rPr lang="en-US" dirty="0">
                <a:solidFill>
                  <a:schemeClr val="bg1"/>
                </a:solidFill>
                <a:latin typeface="AmazonEmber"/>
              </a:rPr>
              <a:t> Core on port 443.</a:t>
            </a:r>
            <a:endParaRPr lang="en-US" b="0" i="0" dirty="0">
              <a:solidFill>
                <a:schemeClr val="bg1"/>
              </a:solidFill>
              <a:effectLst/>
              <a:latin typeface="AmazonEmber"/>
            </a:endParaRPr>
          </a:p>
        </p:txBody>
      </p:sp>
    </p:spTree>
    <p:extLst>
      <p:ext uri="{BB962C8B-B14F-4D97-AF65-F5344CB8AC3E}">
        <p14:creationId xmlns:p14="http://schemas.microsoft.com/office/powerpoint/2010/main" val="7664264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8"/>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endPar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 name="Slide Number Placeholder 2"/>
          <p:cNvSpPr>
            <a:spLocks noGrp="1"/>
          </p:cNvSpPr>
          <p:nvPr>
            <p:ph type="sldNum" sz="quarter" idx="19"/>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5</a:t>
            </a:fld>
            <a:endParaRPr kumimoji="0" lang="en-US" sz="9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 name="Oval 8"/>
          <p:cNvSpPr/>
          <p:nvPr/>
        </p:nvSpPr>
        <p:spPr>
          <a:xfrm>
            <a:off x="1765531" y="1861677"/>
            <a:ext cx="1737360" cy="1542090"/>
          </a:xfrm>
          <a:prstGeom prst="ellipse">
            <a:avLst/>
          </a:prstGeom>
          <a:effectLst/>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2"/>
          <a:stretch>
            <a:fillRect/>
          </a:stretch>
        </p:blipFill>
        <p:spPr>
          <a:xfrm>
            <a:off x="2148885" y="2145277"/>
            <a:ext cx="970650" cy="974889"/>
          </a:xfrm>
          <a:prstGeom prst="rect">
            <a:avLst/>
          </a:prstGeom>
        </p:spPr>
      </p:pic>
      <p:sp>
        <p:nvSpPr>
          <p:cNvPr id="11" name="Rectangle 10"/>
          <p:cNvSpPr/>
          <p:nvPr/>
        </p:nvSpPr>
        <p:spPr>
          <a:xfrm>
            <a:off x="1275029" y="3797467"/>
            <a:ext cx="2763571" cy="430887"/>
          </a:xfrm>
          <a:prstGeom prst="rect">
            <a:avLst/>
          </a:prstGeom>
        </p:spPr>
        <p:txBody>
          <a:bodyPr wrap="square">
            <a:spAutoFit/>
          </a:bodyPr>
          <a:lstStyle/>
          <a:p>
            <a:pPr algn="ctr"/>
            <a:r>
              <a:rPr lang="en-US" sz="1100" b="1" dirty="0">
                <a:solidFill>
                  <a:srgbClr val="FFC000"/>
                </a:solidFill>
                <a:latin typeface="Open Sans" panose="020B0606030504020204" pitchFamily="34" charset="0"/>
              </a:rPr>
              <a:t>Pre-provisioned secure </a:t>
            </a:r>
            <a:endParaRPr lang="en-US" sz="1100" b="1" dirty="0" smtClean="0">
              <a:solidFill>
                <a:srgbClr val="FFC000"/>
              </a:solidFill>
              <a:latin typeface="Open Sans" panose="020B0606030504020204" pitchFamily="34" charset="0"/>
            </a:endParaRPr>
          </a:p>
          <a:p>
            <a:pPr algn="ctr"/>
            <a:r>
              <a:rPr lang="en-US" sz="1100" b="1" dirty="0" smtClean="0">
                <a:solidFill>
                  <a:srgbClr val="FFC000"/>
                </a:solidFill>
                <a:latin typeface="Open Sans" panose="020B0606030504020204" pitchFamily="34" charset="0"/>
              </a:rPr>
              <a:t>element </a:t>
            </a:r>
            <a:r>
              <a:rPr lang="en-US" sz="1100" b="1" dirty="0">
                <a:solidFill>
                  <a:srgbClr val="FFC000"/>
                </a:solidFill>
                <a:latin typeface="Open Sans" panose="020B0606030504020204" pitchFamily="34" charset="0"/>
              </a:rPr>
              <a:t>for TLS system</a:t>
            </a:r>
          </a:p>
        </p:txBody>
      </p:sp>
      <p:pic>
        <p:nvPicPr>
          <p:cNvPr id="2050" name="Picture 2" descr="Device Main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1954" y="1821563"/>
            <a:ext cx="2076458" cy="2076458"/>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4078397" y="4097549"/>
            <a:ext cx="2763571" cy="261610"/>
          </a:xfrm>
          <a:prstGeom prst="rect">
            <a:avLst/>
          </a:prstGeom>
        </p:spPr>
        <p:txBody>
          <a:bodyPr wrap="square">
            <a:spAutoFit/>
          </a:bodyPr>
          <a:lstStyle/>
          <a:p>
            <a:pPr algn="ctr"/>
            <a:r>
              <a:rPr lang="en-US" sz="1100" b="1" dirty="0" err="1" smtClean="0">
                <a:solidFill>
                  <a:srgbClr val="FFC000"/>
                </a:solidFill>
                <a:latin typeface="Open Sans" panose="020B0606030504020204" pitchFamily="34" charset="0"/>
              </a:rPr>
              <a:t>Builtin</a:t>
            </a:r>
            <a:r>
              <a:rPr lang="en-US" sz="1100" b="1" dirty="0" smtClean="0">
                <a:solidFill>
                  <a:srgbClr val="FFC000"/>
                </a:solidFill>
                <a:latin typeface="Open Sans" panose="020B0606030504020204" pitchFamily="34" charset="0"/>
              </a:rPr>
              <a:t> secure element</a:t>
            </a:r>
            <a:endParaRPr lang="en-US" sz="1100" b="1" dirty="0">
              <a:solidFill>
                <a:srgbClr val="FFC000"/>
              </a:solidFill>
              <a:latin typeface="Open Sans" panose="020B0606030504020204" pitchFamily="34" charset="0"/>
            </a:endParaRPr>
          </a:p>
        </p:txBody>
      </p:sp>
      <p:pic>
        <p:nvPicPr>
          <p:cNvPr id="12" name="Picture 11"/>
          <p:cNvPicPr>
            <a:picLocks noChangeAspect="1"/>
          </p:cNvPicPr>
          <p:nvPr/>
        </p:nvPicPr>
        <p:blipFill>
          <a:blip r:embed="rId4"/>
          <a:stretch>
            <a:fillRect/>
          </a:stretch>
        </p:blipFill>
        <p:spPr>
          <a:xfrm>
            <a:off x="7419975" y="1594492"/>
            <a:ext cx="3533775" cy="3188739"/>
          </a:xfrm>
          <a:prstGeom prst="rect">
            <a:avLst/>
          </a:prstGeom>
        </p:spPr>
      </p:pic>
      <p:sp>
        <p:nvSpPr>
          <p:cNvPr id="16" name="Rectangle 15"/>
          <p:cNvSpPr/>
          <p:nvPr/>
        </p:nvSpPr>
        <p:spPr>
          <a:xfrm>
            <a:off x="7805076" y="4954998"/>
            <a:ext cx="2763571" cy="261610"/>
          </a:xfrm>
          <a:prstGeom prst="rect">
            <a:avLst/>
          </a:prstGeom>
        </p:spPr>
        <p:txBody>
          <a:bodyPr wrap="square">
            <a:spAutoFit/>
          </a:bodyPr>
          <a:lstStyle/>
          <a:p>
            <a:pPr algn="ctr"/>
            <a:r>
              <a:rPr lang="en-US" sz="1100" b="1" dirty="0" smtClean="0">
                <a:solidFill>
                  <a:srgbClr val="FFC000"/>
                </a:solidFill>
                <a:latin typeface="Open Sans" panose="020B0606030504020204" pitchFamily="34" charset="0"/>
              </a:rPr>
              <a:t>Certificate &amp; Keys - naked</a:t>
            </a:r>
            <a:endParaRPr lang="en-US" sz="1100" b="1" dirty="0">
              <a:solidFill>
                <a:srgbClr val="FFC000"/>
              </a:solidFill>
              <a:latin typeface="Open Sans" panose="020B0606030504020204" pitchFamily="34" charset="0"/>
            </a:endParaRPr>
          </a:p>
        </p:txBody>
      </p:sp>
      <p:sp>
        <p:nvSpPr>
          <p:cNvPr id="15" name="Rectangle 14"/>
          <p:cNvSpPr/>
          <p:nvPr/>
        </p:nvSpPr>
        <p:spPr>
          <a:xfrm>
            <a:off x="3048000" y="3105835"/>
            <a:ext cx="6096000" cy="646331"/>
          </a:xfrm>
          <a:prstGeom prst="rect">
            <a:avLst/>
          </a:prstGeom>
        </p:spPr>
        <p:txBody>
          <a:bodyPr>
            <a:spAutoFit/>
          </a:bodyPr>
          <a:lstStyle/>
          <a:p>
            <a:r>
              <a:rPr lang="en-US" altLang="en-US" dirty="0" smtClean="0"/>
              <a:t>Internet of</a:t>
            </a:r>
            <a:br>
              <a:rPr lang="en-US" altLang="en-US" dirty="0" smtClean="0"/>
            </a:br>
            <a:r>
              <a:rPr lang="en-US" altLang="en-US" dirty="0" smtClean="0"/>
              <a:t>Things</a:t>
            </a:r>
            <a:endParaRPr lang="en-US" dirty="0"/>
          </a:p>
        </p:txBody>
      </p:sp>
      <p:sp>
        <p:nvSpPr>
          <p:cNvPr id="18" name="Title 1">
            <a:extLst>
              <a:ext uri="{FF2B5EF4-FFF2-40B4-BE49-F238E27FC236}">
                <a16:creationId xmlns:a16="http://schemas.microsoft.com/office/drawing/2014/main" id="{47023CA4-E6F1-F842-91A0-521DA8D1D53B}"/>
              </a:ext>
            </a:extLst>
          </p:cNvPr>
          <p:cNvSpPr>
            <a:spLocks noGrp="1" noChangeArrowheads="1"/>
          </p:cNvSpPr>
          <p:nvPr>
            <p:ph type="title"/>
          </p:nvPr>
        </p:nvSpPr>
        <p:spPr>
          <a:xfrm>
            <a:off x="241300" y="365125"/>
            <a:ext cx="11709400" cy="644525"/>
          </a:xfrm>
        </p:spPr>
        <p:txBody>
          <a:bodyPr/>
          <a:lstStyle/>
          <a:p>
            <a:r>
              <a:rPr lang="en-US" altLang="en-US" dirty="0"/>
              <a:t>Internet of</a:t>
            </a:r>
            <a:br>
              <a:rPr lang="en-US" altLang="en-US" dirty="0"/>
            </a:br>
            <a:r>
              <a:rPr lang="en-US" altLang="en-US" dirty="0" smtClean="0"/>
              <a:t>Threads</a:t>
            </a:r>
            <a:endParaRPr lang="en-US" altLang="en-US" dirty="0"/>
          </a:p>
        </p:txBody>
      </p:sp>
    </p:spTree>
    <p:extLst>
      <p:ext uri="{BB962C8B-B14F-4D97-AF65-F5344CB8AC3E}">
        <p14:creationId xmlns:p14="http://schemas.microsoft.com/office/powerpoint/2010/main" val="13031353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8"/>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endPar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 name="Slide Number Placeholder 2"/>
          <p:cNvSpPr>
            <a:spLocks noGrp="1"/>
          </p:cNvSpPr>
          <p:nvPr>
            <p:ph type="sldNum" sz="quarter" idx="19"/>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6</a:t>
            </a:fld>
            <a:endParaRPr kumimoji="0" lang="en-US" sz="9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8" name="Title 1">
            <a:extLst>
              <a:ext uri="{FF2B5EF4-FFF2-40B4-BE49-F238E27FC236}">
                <a16:creationId xmlns:a16="http://schemas.microsoft.com/office/drawing/2014/main" id="{47023CA4-E6F1-F842-91A0-521DA8D1D53B}"/>
              </a:ext>
            </a:extLst>
          </p:cNvPr>
          <p:cNvSpPr>
            <a:spLocks noGrp="1" noChangeArrowheads="1"/>
          </p:cNvSpPr>
          <p:nvPr>
            <p:ph type="title"/>
          </p:nvPr>
        </p:nvSpPr>
        <p:spPr>
          <a:xfrm>
            <a:off x="241300" y="595336"/>
            <a:ext cx="11709400" cy="644525"/>
          </a:xfrm>
        </p:spPr>
        <p:txBody>
          <a:bodyPr/>
          <a:lstStyle/>
          <a:p>
            <a:r>
              <a:rPr lang="en-US" altLang="en-US" sz="4000" dirty="0" smtClean="0"/>
              <a:t>Instant Startup Company</a:t>
            </a:r>
            <a:endParaRPr lang="en-US" altLang="en-US" sz="4000" dirty="0"/>
          </a:p>
        </p:txBody>
      </p:sp>
      <p:sp>
        <p:nvSpPr>
          <p:cNvPr id="5" name="Rectangle 4"/>
          <p:cNvSpPr/>
          <p:nvPr/>
        </p:nvSpPr>
        <p:spPr>
          <a:xfrm>
            <a:off x="856211" y="2056520"/>
            <a:ext cx="9925396" cy="3416320"/>
          </a:xfrm>
          <a:prstGeom prst="rect">
            <a:avLst/>
          </a:prstGeom>
        </p:spPr>
        <p:txBody>
          <a:bodyPr wrap="square">
            <a:spAutoFit/>
          </a:bodyPr>
          <a:lstStyle/>
          <a:p>
            <a:r>
              <a:rPr lang="en-US" sz="3600" dirty="0" err="1" smtClean="0">
                <a:solidFill>
                  <a:schemeClr val="accent6">
                    <a:lumMod val="75000"/>
                  </a:schemeClr>
                </a:solidFill>
              </a:rPr>
              <a:t>CleanSense</a:t>
            </a:r>
            <a:r>
              <a:rPr lang="en-US" sz="3600" dirty="0" smtClean="0">
                <a:solidFill>
                  <a:schemeClr val="accent6">
                    <a:lumMod val="75000"/>
                  </a:schemeClr>
                </a:solidFill>
              </a:rPr>
              <a:t> is an innovative startup utilizing PIR movement sensors and PM2.5 air quality sensors, integrated with AWS infrastructure, to provide instant and efficient cleaning services by dynamically monitoring and responding to the cleanliness of spaces in real-time.</a:t>
            </a:r>
            <a:endParaRPr lang="en-US" sz="3600" dirty="0">
              <a:solidFill>
                <a:schemeClr val="accent6">
                  <a:lumMod val="75000"/>
                </a:schemeClr>
              </a:solidFill>
            </a:endParaRPr>
          </a:p>
        </p:txBody>
      </p:sp>
    </p:spTree>
    <p:extLst>
      <p:ext uri="{BB962C8B-B14F-4D97-AF65-F5344CB8AC3E}">
        <p14:creationId xmlns:p14="http://schemas.microsoft.com/office/powerpoint/2010/main" val="16970381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8"/>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endPar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 name="Slide Number Placeholder 2"/>
          <p:cNvSpPr>
            <a:spLocks noGrp="1"/>
          </p:cNvSpPr>
          <p:nvPr>
            <p:ph type="sldNum" sz="quarter" idx="19"/>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7</a:t>
            </a:fld>
            <a:endParaRPr kumimoji="0" lang="en-US" sz="9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5" name="Graphic 99" descr="IoT sensor resource icon for the Internet of Things category.">
            <a:extLst>
              <a:ext uri="{FF2B5EF4-FFF2-40B4-BE49-F238E27FC236}">
                <a16:creationId xmlns:a16="http://schemas.microsoft.com/office/drawing/2014/main" id="{B540B959-3023-4F64-B798-E3683CC9DB27}"/>
              </a:ext>
            </a:extLst>
          </p:cNvPr>
          <p:cNvPicPr>
            <a:picLocks noChangeAspect="1"/>
          </p:cNvPicPr>
          <p:nvPr/>
        </p:nvPicPr>
        <p:blipFill>
          <a:blip r:embed="rId2">
            <a:extLst>
              <a:ext uri="{96DAC541-7B7A-43D3-8B79-37D633B846F1}">
                <asvg:svgBlip xmlns:asvg="http://schemas.microsoft.com/office/drawing/2016/SVG/main" xmlns="" r:embed="rId25"/>
              </a:ext>
            </a:extLst>
          </a:blip>
          <a:stretch>
            <a:fillRect/>
          </a:stretch>
        </p:blipFill>
        <p:spPr>
          <a:xfrm>
            <a:off x="1779709" y="1524377"/>
            <a:ext cx="457200" cy="457200"/>
          </a:xfrm>
          <a:prstGeom prst="rect">
            <a:avLst/>
          </a:prstGeom>
        </p:spPr>
      </p:pic>
      <p:sp>
        <p:nvSpPr>
          <p:cNvPr id="6" name="TextBox 15">
            <a:extLst>
              <a:ext uri="{FF2B5EF4-FFF2-40B4-BE49-F238E27FC236}">
                <a16:creationId xmlns:a16="http://schemas.microsoft.com/office/drawing/2014/main" id="{EA1A4412-C407-47B0-A856-01DC9E3FCB57}"/>
              </a:ext>
            </a:extLst>
          </p:cNvPr>
          <p:cNvSpPr txBox="1">
            <a:spLocks noChangeArrowheads="1"/>
          </p:cNvSpPr>
          <p:nvPr/>
        </p:nvSpPr>
        <p:spPr bwMode="auto">
          <a:xfrm>
            <a:off x="1194715" y="3343652"/>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rPr>
              <a:t>AIR PM2.5</a:t>
            </a:r>
          </a:p>
        </p:txBody>
      </p:sp>
      <p:pic>
        <p:nvPicPr>
          <p:cNvPr id="7" name="Graphic 99" descr="IoT sensor resource icon for the Internet of Things category.">
            <a:extLst>
              <a:ext uri="{FF2B5EF4-FFF2-40B4-BE49-F238E27FC236}">
                <a16:creationId xmlns:a16="http://schemas.microsoft.com/office/drawing/2014/main" id="{B540B959-3023-4F64-B798-E3683CC9DB27}"/>
              </a:ext>
            </a:extLst>
          </p:cNvPr>
          <p:cNvPicPr>
            <a:picLocks noChangeAspect="1"/>
          </p:cNvPicPr>
          <p:nvPr/>
        </p:nvPicPr>
        <p:blipFill>
          <a:blip r:embed="rId2">
            <a:extLst>
              <a:ext uri="{96DAC541-7B7A-43D3-8B79-37D633B846F1}">
                <asvg:svgBlip xmlns:asvg="http://schemas.microsoft.com/office/drawing/2016/SVG/main" xmlns="" r:embed="rId25"/>
              </a:ext>
            </a:extLst>
          </a:blip>
          <a:stretch>
            <a:fillRect/>
          </a:stretch>
        </p:blipFill>
        <p:spPr>
          <a:xfrm>
            <a:off x="1759193" y="2886452"/>
            <a:ext cx="457200" cy="457200"/>
          </a:xfrm>
          <a:prstGeom prst="rect">
            <a:avLst/>
          </a:prstGeom>
        </p:spPr>
      </p:pic>
      <p:sp>
        <p:nvSpPr>
          <p:cNvPr id="9" name="TextBox 15">
            <a:extLst>
              <a:ext uri="{FF2B5EF4-FFF2-40B4-BE49-F238E27FC236}">
                <a16:creationId xmlns:a16="http://schemas.microsoft.com/office/drawing/2014/main" id="{EA1A4412-C407-47B0-A856-01DC9E3FCB57}"/>
              </a:ext>
            </a:extLst>
          </p:cNvPr>
          <p:cNvSpPr txBox="1">
            <a:spLocks noChangeArrowheads="1"/>
          </p:cNvSpPr>
          <p:nvPr/>
        </p:nvSpPr>
        <p:spPr bwMode="auto">
          <a:xfrm>
            <a:off x="1194715" y="2066915"/>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rPr>
              <a:t>PIR movement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10" name="TextBox 15">
            <a:extLst>
              <a:ext uri="{FF2B5EF4-FFF2-40B4-BE49-F238E27FC236}">
                <a16:creationId xmlns:a16="http://schemas.microsoft.com/office/drawing/2014/main" id="{EA1A4412-C407-47B0-A856-01DC9E3FCB57}"/>
              </a:ext>
            </a:extLst>
          </p:cNvPr>
          <p:cNvSpPr txBox="1">
            <a:spLocks noChangeArrowheads="1"/>
          </p:cNvSpPr>
          <p:nvPr/>
        </p:nvSpPr>
        <p:spPr bwMode="auto">
          <a:xfrm>
            <a:off x="1194714" y="5409645"/>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rPr>
              <a:t>RFID reader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1" name="Graphic 99" descr="IoT sensor resource icon for the Internet of Things category.">
            <a:extLst>
              <a:ext uri="{FF2B5EF4-FFF2-40B4-BE49-F238E27FC236}">
                <a16:creationId xmlns:a16="http://schemas.microsoft.com/office/drawing/2014/main" id="{B540B959-3023-4F64-B798-E3683CC9DB27}"/>
              </a:ext>
            </a:extLst>
          </p:cNvPr>
          <p:cNvPicPr>
            <a:picLocks noChangeAspect="1"/>
          </p:cNvPicPr>
          <p:nvPr/>
        </p:nvPicPr>
        <p:blipFill>
          <a:blip r:embed="rId2">
            <a:extLst>
              <a:ext uri="{96DAC541-7B7A-43D3-8B79-37D633B846F1}">
                <asvg:svgBlip xmlns:asvg="http://schemas.microsoft.com/office/drawing/2016/SVG/main" xmlns="" r:embed="rId25"/>
              </a:ext>
            </a:extLst>
          </a:blip>
          <a:stretch>
            <a:fillRect/>
          </a:stretch>
        </p:blipFill>
        <p:spPr>
          <a:xfrm>
            <a:off x="1773044" y="4733607"/>
            <a:ext cx="457200" cy="457200"/>
          </a:xfrm>
          <a:prstGeom prst="rect">
            <a:avLst/>
          </a:prstGeom>
        </p:spPr>
      </p:pic>
      <p:pic>
        <p:nvPicPr>
          <p:cNvPr id="12" name="Graphic 6" descr="AWS IoT Core service icon.">
            <a:extLst>
              <a:ext uri="{FF2B5EF4-FFF2-40B4-BE49-F238E27FC236}">
                <a16:creationId xmlns:a16="http://schemas.microsoft.com/office/drawing/2014/main" id="{3BABB20B-9558-4433-8F5A-140F52E57399}"/>
              </a:ext>
            </a:extLst>
          </p:cNvPr>
          <p:cNvPicPr>
            <a:picLocks noChangeAspect="1" noChangeArrowheads="1"/>
          </p:cNvPicPr>
          <p:nvPr/>
        </p:nvPicPr>
        <p:blipFill>
          <a:blip r:embed="rId26">
            <a:extLst>
              <a:ext uri="{96DAC541-7B7A-43D3-8B79-37D633B846F1}">
                <asvg:svgBlip xmlns:asvg="http://schemas.microsoft.com/office/drawing/2016/SVG/main" xmlns="" r:embed="rId3"/>
              </a:ext>
            </a:extLst>
          </a:blip>
          <a:srcRect/>
          <a:stretch/>
        </p:blipFill>
        <p:spPr bwMode="auto">
          <a:xfrm>
            <a:off x="3898322" y="2982724"/>
            <a:ext cx="429002" cy="429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9">
            <a:extLst>
              <a:ext uri="{FF2B5EF4-FFF2-40B4-BE49-F238E27FC236}">
                <a16:creationId xmlns:a16="http://schemas.microsoft.com/office/drawing/2014/main" id="{1DF64161-8F8F-401C-A271-B3B634B137A4}"/>
              </a:ext>
            </a:extLst>
          </p:cNvPr>
          <p:cNvSpPr txBox="1">
            <a:spLocks noChangeArrowheads="1"/>
          </p:cNvSpPr>
          <p:nvPr/>
        </p:nvSpPr>
        <p:spPr bwMode="auto">
          <a:xfrm>
            <a:off x="3407163" y="3475777"/>
            <a:ext cx="12628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Core</a:t>
            </a:r>
          </a:p>
        </p:txBody>
      </p:sp>
      <p:pic>
        <p:nvPicPr>
          <p:cNvPr id="14" name="Graphic 81" descr="IoT rule resource icon for the Internet of Things category.">
            <a:extLst>
              <a:ext uri="{FF2B5EF4-FFF2-40B4-BE49-F238E27FC236}">
                <a16:creationId xmlns:a16="http://schemas.microsoft.com/office/drawing/2014/main" id="{CB3E6016-7B86-439B-8F57-F3B36884377C}"/>
              </a:ext>
            </a:extLst>
          </p:cNvPr>
          <p:cNvPicPr>
            <a:picLocks noChangeAspect="1" noChangeArrowheads="1"/>
          </p:cNvPicPr>
          <p:nvPr/>
        </p:nvPicPr>
        <p:blipFill>
          <a:blip r:embed="rId27">
            <a:extLst>
              <a:ext uri="{96DAC541-7B7A-43D3-8B79-37D633B846F1}">
                <asvg:svgBlip xmlns:asvg="http://schemas.microsoft.com/office/drawing/2016/SVG/main" xmlns="" r:embed="rId23"/>
              </a:ext>
            </a:extLst>
          </a:blip>
          <a:srcRect/>
          <a:stretch/>
        </p:blipFill>
        <p:spPr bwMode="auto">
          <a:xfrm>
            <a:off x="5572743" y="289140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BB89EF3C-2459-4C17-B492-49D998211509}"/>
              </a:ext>
            </a:extLst>
          </p:cNvPr>
          <p:cNvSpPr txBox="1">
            <a:spLocks noChangeArrowheads="1"/>
          </p:cNvSpPr>
          <p:nvPr/>
        </p:nvSpPr>
        <p:spPr bwMode="auto">
          <a:xfrm>
            <a:off x="5054424" y="3449108"/>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rule</a:t>
            </a:r>
          </a:p>
        </p:txBody>
      </p:sp>
      <p:pic>
        <p:nvPicPr>
          <p:cNvPr id="16" name="Graphic 22" descr="AWS IoT Events service icon.">
            <a:extLst>
              <a:ext uri="{FF2B5EF4-FFF2-40B4-BE49-F238E27FC236}">
                <a16:creationId xmlns:a16="http://schemas.microsoft.com/office/drawing/2014/main" id="{A0405248-C891-4BC3-B9E9-BD88915F75A4}"/>
              </a:ext>
            </a:extLst>
          </p:cNvPr>
          <p:cNvPicPr>
            <a:picLocks noChangeAspect="1" noChangeArrowheads="1"/>
          </p:cNvPicPr>
          <p:nvPr/>
        </p:nvPicPr>
        <p:blipFill>
          <a:blip r:embed="rId28">
            <a:extLst>
              <a:ext uri="{96DAC541-7B7A-43D3-8B79-37D633B846F1}">
                <asvg:svgBlip xmlns:asvg="http://schemas.microsoft.com/office/drawing/2016/SVG/main" xmlns="" r:embed="rId17"/>
              </a:ext>
            </a:extLst>
          </a:blip>
          <a:srcRect/>
          <a:stretch/>
        </p:blipFill>
        <p:spPr bwMode="auto">
          <a:xfrm>
            <a:off x="7328610" y="2969380"/>
            <a:ext cx="398628" cy="39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5">
            <a:extLst>
              <a:ext uri="{FF2B5EF4-FFF2-40B4-BE49-F238E27FC236}">
                <a16:creationId xmlns:a16="http://schemas.microsoft.com/office/drawing/2014/main" id="{FC85AB41-D7C2-428B-9402-7EDD1737116C}"/>
              </a:ext>
            </a:extLst>
          </p:cNvPr>
          <p:cNvSpPr txBox="1">
            <a:spLocks noChangeArrowheads="1"/>
          </p:cNvSpPr>
          <p:nvPr/>
        </p:nvSpPr>
        <p:spPr bwMode="auto">
          <a:xfrm>
            <a:off x="6426993" y="3475778"/>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Events</a:t>
            </a:r>
          </a:p>
        </p:txBody>
      </p:sp>
      <p:pic>
        <p:nvPicPr>
          <p:cNvPr id="18" name="Graphic 24" descr="Amazon Simple Notification Service (Amazon SNS) service icon.">
            <a:extLst>
              <a:ext uri="{FF2B5EF4-FFF2-40B4-BE49-F238E27FC236}">
                <a16:creationId xmlns:a16="http://schemas.microsoft.com/office/drawing/2014/main" id="{91CAAAFF-327D-4976-A2B6-301EAAD9BFCE}"/>
              </a:ext>
            </a:extLst>
          </p:cNvPr>
          <p:cNvPicPr>
            <a:picLocks noChangeAspect="1" noChangeArrowheads="1"/>
          </p:cNvPicPr>
          <p:nvPr/>
        </p:nvPicPr>
        <p:blipFill>
          <a:blip r:embed="rId29">
            <a:extLst>
              <a:ext uri="{96DAC541-7B7A-43D3-8B79-37D633B846F1}">
                <asvg:svgBlip xmlns:asvg="http://schemas.microsoft.com/office/drawing/2016/SVG/main" xmlns="" r:embed="rId30"/>
              </a:ext>
            </a:extLst>
          </a:blip>
          <a:srcRect/>
          <a:stretch/>
        </p:blipFill>
        <p:spPr bwMode="auto">
          <a:xfrm>
            <a:off x="8864769" y="2948803"/>
            <a:ext cx="41275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9">
            <a:extLst>
              <a:ext uri="{FF2B5EF4-FFF2-40B4-BE49-F238E27FC236}">
                <a16:creationId xmlns:a16="http://schemas.microsoft.com/office/drawing/2014/main" id="{3DC1859B-0115-41E2-8EA0-EB96EB6B4CF3}"/>
              </a:ext>
            </a:extLst>
          </p:cNvPr>
          <p:cNvSpPr txBox="1">
            <a:spLocks noChangeArrowheads="1"/>
          </p:cNvSpPr>
          <p:nvPr/>
        </p:nvSpPr>
        <p:spPr bwMode="auto">
          <a:xfrm>
            <a:off x="8305218" y="3469308"/>
            <a:ext cx="178687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Notification </a:t>
            </a:r>
            <a:r>
              <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rPr>
              <a:t>Service SNS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20" name="Picture 19"/>
          <p:cNvPicPr>
            <a:picLocks noChangeAspect="1"/>
          </p:cNvPicPr>
          <p:nvPr/>
        </p:nvPicPr>
        <p:blipFill>
          <a:blip r:embed="rId31"/>
          <a:stretch>
            <a:fillRect/>
          </a:stretch>
        </p:blipFill>
        <p:spPr>
          <a:xfrm flipH="1">
            <a:off x="10753840" y="2948803"/>
            <a:ext cx="308575" cy="619754"/>
          </a:xfrm>
          <a:prstGeom prst="rect">
            <a:avLst/>
          </a:prstGeom>
        </p:spPr>
      </p:pic>
      <p:cxnSp>
        <p:nvCxnSpPr>
          <p:cNvPr id="21" name="Straight Arrow Connector 20" descr="Right pointing horizontal arrow.">
            <a:extLst>
              <a:ext uri="{FF2B5EF4-FFF2-40B4-BE49-F238E27FC236}">
                <a16:creationId xmlns:a16="http://schemas.microsoft.com/office/drawing/2014/main" id="{5ADF519F-6AFB-4313-9DBA-4ACD9B2CC54B}"/>
              </a:ext>
            </a:extLst>
          </p:cNvPr>
          <p:cNvCxnSpPr>
            <a:cxnSpLocks/>
          </p:cNvCxnSpPr>
          <p:nvPr/>
        </p:nvCxnSpPr>
        <p:spPr>
          <a:xfrm>
            <a:off x="2440197" y="3197225"/>
            <a:ext cx="137405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23" name="Graphic 55">
            <a:extLst>
              <a:ext uri="{FF2B5EF4-FFF2-40B4-BE49-F238E27FC236}">
                <a16:creationId xmlns:a16="http://schemas.microsoft.com/office/drawing/2014/main" id="{8AB2D835-9413-49FA-ACE8-763B2FFE233A}"/>
              </a:ext>
            </a:extLst>
          </p:cNvPr>
          <p:cNvPicPr>
            <a:picLocks noChangeAspect="1"/>
          </p:cNvPicPr>
          <p:nvPr/>
        </p:nvPicPr>
        <p:blipFill>
          <a:blip r:embed="rId32">
            <a:extLst>
              <a:ext uri="{96DAC541-7B7A-43D3-8B79-37D633B846F1}">
                <asvg:svgBlip xmlns:asvg="http://schemas.microsoft.com/office/drawing/2016/SVG/main" xmlns="" r:embed="rId15"/>
              </a:ext>
            </a:extLst>
          </a:blip>
          <a:srcRect/>
          <a:stretch/>
        </p:blipFill>
        <p:spPr>
          <a:xfrm>
            <a:off x="3464482" y="1419597"/>
            <a:ext cx="332343" cy="381000"/>
          </a:xfrm>
          <a:prstGeom prst="rect">
            <a:avLst/>
          </a:prstGeom>
        </p:spPr>
      </p:pic>
      <p:sp>
        <p:nvSpPr>
          <p:cNvPr id="24" name="Rectangle 23"/>
          <p:cNvSpPr/>
          <p:nvPr/>
        </p:nvSpPr>
        <p:spPr>
          <a:xfrm>
            <a:off x="3464482" y="1417622"/>
            <a:ext cx="6627609" cy="3249645"/>
          </a:xfrm>
          <a:prstGeom prst="rect">
            <a:avLst/>
          </a:pr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Elbow Connector 22" descr="Elbow horizontal arrow pointing right (1).">
            <a:extLst>
              <a:ext uri="{FF2B5EF4-FFF2-40B4-BE49-F238E27FC236}">
                <a16:creationId xmlns:a16="http://schemas.microsoft.com/office/drawing/2014/main" id="{A01BFE80-24FC-440F-80C6-2BDAABB33477}"/>
              </a:ext>
            </a:extLst>
          </p:cNvPr>
          <p:cNvCxnSpPr>
            <a:cxnSpLocks/>
          </p:cNvCxnSpPr>
          <p:nvPr/>
        </p:nvCxnSpPr>
        <p:spPr>
          <a:xfrm>
            <a:off x="2440197" y="1994847"/>
            <a:ext cx="1374050" cy="1036651"/>
          </a:xfrm>
          <a:prstGeom prst="bentConnector3">
            <a:avLst>
              <a:gd name="adj1" fmla="val 50000"/>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3" name="Straight Arrow Connector 32" descr="Right pointing horizontal arrow.">
            <a:extLst>
              <a:ext uri="{FF2B5EF4-FFF2-40B4-BE49-F238E27FC236}">
                <a16:creationId xmlns:a16="http://schemas.microsoft.com/office/drawing/2014/main" id="{5ADF519F-6AFB-4313-9DBA-4ACD9B2CC54B}"/>
              </a:ext>
            </a:extLst>
          </p:cNvPr>
          <p:cNvCxnSpPr>
            <a:cxnSpLocks/>
            <a:endCxn id="14" idx="1"/>
          </p:cNvCxnSpPr>
          <p:nvPr/>
        </p:nvCxnSpPr>
        <p:spPr>
          <a:xfrm flipV="1">
            <a:off x="4416870" y="3120003"/>
            <a:ext cx="1155873" cy="1587"/>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5" name="Straight Arrow Connector 34" descr="Right pointing horizontal arrow.">
            <a:extLst>
              <a:ext uri="{FF2B5EF4-FFF2-40B4-BE49-F238E27FC236}">
                <a16:creationId xmlns:a16="http://schemas.microsoft.com/office/drawing/2014/main" id="{5ADF519F-6AFB-4313-9DBA-4ACD9B2CC54B}"/>
              </a:ext>
            </a:extLst>
          </p:cNvPr>
          <p:cNvCxnSpPr>
            <a:cxnSpLocks/>
          </p:cNvCxnSpPr>
          <p:nvPr/>
        </p:nvCxnSpPr>
        <p:spPr>
          <a:xfrm flipV="1">
            <a:off x="6029943" y="3143250"/>
            <a:ext cx="1155873" cy="1587"/>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6" name="Straight Arrow Connector 35" descr="Right pointing horizontal arrow.">
            <a:extLst>
              <a:ext uri="{FF2B5EF4-FFF2-40B4-BE49-F238E27FC236}">
                <a16:creationId xmlns:a16="http://schemas.microsoft.com/office/drawing/2014/main" id="{5ADF519F-6AFB-4313-9DBA-4ACD9B2CC54B}"/>
              </a:ext>
            </a:extLst>
          </p:cNvPr>
          <p:cNvCxnSpPr>
            <a:cxnSpLocks/>
          </p:cNvCxnSpPr>
          <p:nvPr/>
        </p:nvCxnSpPr>
        <p:spPr>
          <a:xfrm flipV="1">
            <a:off x="7775744" y="3143250"/>
            <a:ext cx="1031706" cy="1588"/>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descr="Right pointing horizontal arrow.">
            <a:extLst>
              <a:ext uri="{FF2B5EF4-FFF2-40B4-BE49-F238E27FC236}">
                <a16:creationId xmlns:a16="http://schemas.microsoft.com/office/drawing/2014/main" id="{5ADF519F-6AFB-4313-9DBA-4ACD9B2CC54B}"/>
              </a:ext>
            </a:extLst>
          </p:cNvPr>
          <p:cNvCxnSpPr>
            <a:cxnSpLocks/>
          </p:cNvCxnSpPr>
          <p:nvPr/>
        </p:nvCxnSpPr>
        <p:spPr>
          <a:xfrm flipV="1">
            <a:off x="9384110" y="3155178"/>
            <a:ext cx="1155873" cy="1587"/>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5335130" y="622931"/>
            <a:ext cx="1928733" cy="369332"/>
          </a:xfrm>
          <a:prstGeom prst="rect">
            <a:avLst/>
          </a:prstGeom>
        </p:spPr>
        <p:txBody>
          <a:bodyPr wrap="none">
            <a:spAutoFit/>
          </a:bodyPr>
          <a:lstStyle/>
          <a:p>
            <a:r>
              <a:rPr lang="en-US" dirty="0" err="1" smtClean="0">
                <a:solidFill>
                  <a:schemeClr val="accent6">
                    <a:lumMod val="75000"/>
                  </a:schemeClr>
                </a:solidFill>
              </a:rPr>
              <a:t>CleanSense</a:t>
            </a:r>
            <a:r>
              <a:rPr lang="en-US" dirty="0" smtClean="0">
                <a:solidFill>
                  <a:schemeClr val="accent6">
                    <a:lumMod val="75000"/>
                  </a:schemeClr>
                </a:solidFill>
              </a:rPr>
              <a:t> LLC</a:t>
            </a:r>
          </a:p>
        </p:txBody>
      </p:sp>
      <p:sp>
        <p:nvSpPr>
          <p:cNvPr id="40" name="TextBox 15">
            <a:extLst>
              <a:ext uri="{FF2B5EF4-FFF2-40B4-BE49-F238E27FC236}">
                <a16:creationId xmlns:a16="http://schemas.microsoft.com/office/drawing/2014/main" id="{EA1A4412-C407-47B0-A856-01DC9E3FCB57}"/>
              </a:ext>
            </a:extLst>
          </p:cNvPr>
          <p:cNvSpPr txBox="1">
            <a:spLocks noChangeArrowheads="1"/>
          </p:cNvSpPr>
          <p:nvPr/>
        </p:nvSpPr>
        <p:spPr bwMode="auto">
          <a:xfrm>
            <a:off x="10099197" y="3728645"/>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rPr>
              <a:t>Cleaner/Worker</a:t>
            </a:r>
            <a:endPar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41" name="Rectangle 40"/>
          <p:cNvSpPr/>
          <p:nvPr/>
        </p:nvSpPr>
        <p:spPr>
          <a:xfrm>
            <a:off x="1090816" y="1312532"/>
            <a:ext cx="1729339" cy="4592967"/>
          </a:xfrm>
          <a:prstGeom prst="rect">
            <a:avLst/>
          </a:pr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15">
            <a:extLst>
              <a:ext uri="{FF2B5EF4-FFF2-40B4-BE49-F238E27FC236}">
                <a16:creationId xmlns:a16="http://schemas.microsoft.com/office/drawing/2014/main" id="{EA1A4412-C407-47B0-A856-01DC9E3FCB57}"/>
              </a:ext>
            </a:extLst>
          </p:cNvPr>
          <p:cNvSpPr txBox="1">
            <a:spLocks noChangeArrowheads="1"/>
          </p:cNvSpPr>
          <p:nvPr/>
        </p:nvSpPr>
        <p:spPr bwMode="auto">
          <a:xfrm>
            <a:off x="1194714" y="1018778"/>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rPr>
              <a:t>Rest Room</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43" name="Elbow Connector 28" descr="Elbow horizontal arrow pointing left (1).">
            <a:extLst>
              <a:ext uri="{FF2B5EF4-FFF2-40B4-BE49-F238E27FC236}">
                <a16:creationId xmlns:a16="http://schemas.microsoft.com/office/drawing/2014/main" id="{951313FD-C50B-4D5A-A356-BED3FCCB3E8B}"/>
              </a:ext>
            </a:extLst>
          </p:cNvPr>
          <p:cNvCxnSpPr>
            <a:cxnSpLocks/>
            <a:endCxn id="40" idx="2"/>
          </p:cNvCxnSpPr>
          <p:nvPr/>
        </p:nvCxnSpPr>
        <p:spPr>
          <a:xfrm flipV="1">
            <a:off x="2349526" y="4005644"/>
            <a:ext cx="8563265" cy="1078999"/>
          </a:xfrm>
          <a:prstGeom prst="bentConnector2">
            <a:avLst/>
          </a:prstGeom>
          <a:ln w="15875">
            <a:solidFill>
              <a:srgbClr val="8FA7C4"/>
            </a:solidFill>
            <a:prstDash val="sysDot"/>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46" name="Graphic 17" descr="Amazon Cognito service icon.">
            <a:extLst>
              <a:ext uri="{FF2B5EF4-FFF2-40B4-BE49-F238E27FC236}">
                <a16:creationId xmlns:a16="http://schemas.microsoft.com/office/drawing/2014/main" id="{FA5DABCA-3B8A-4668-AD91-5101B90113A7}"/>
              </a:ext>
            </a:extLst>
          </p:cNvPr>
          <p:cNvPicPr>
            <a:picLocks noChangeAspect="1" noChangeArrowheads="1"/>
          </p:cNvPicPr>
          <p:nvPr/>
        </p:nvPicPr>
        <p:blipFill>
          <a:blip r:embed="rId33">
            <a:extLst>
              <a:ext uri="{96DAC541-7B7A-43D3-8B79-37D633B846F1}">
                <asvg:svgBlip xmlns:asvg="http://schemas.microsoft.com/office/drawing/2016/SVG/main" xmlns="" r:embed="rId5"/>
              </a:ext>
            </a:extLst>
          </a:blip>
          <a:srcRect/>
          <a:stretch/>
        </p:blipFill>
        <p:spPr bwMode="auto">
          <a:xfrm>
            <a:off x="7062251" y="1717276"/>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11">
            <a:extLst>
              <a:ext uri="{FF2B5EF4-FFF2-40B4-BE49-F238E27FC236}">
                <a16:creationId xmlns:a16="http://schemas.microsoft.com/office/drawing/2014/main" id="{B1CD0A23-65AE-4419-992C-307C680F6CB5}"/>
              </a:ext>
            </a:extLst>
          </p:cNvPr>
          <p:cNvSpPr txBox="1">
            <a:spLocks noChangeArrowheads="1"/>
          </p:cNvSpPr>
          <p:nvPr/>
        </p:nvSpPr>
        <p:spPr bwMode="auto">
          <a:xfrm>
            <a:off x="6408950" y="2267022"/>
            <a:ext cx="1744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a:t>
            </a:r>
            <a:r>
              <a:rPr lang="en-US" altLang="en-US" sz="1200" dirty="0">
                <a:latin typeface="Arial" panose="020B0604020202020204" pitchFamily="34" charset="0"/>
                <a:ea typeface="Amazon Ember" panose="020B0603020204020204" pitchFamily="34" charset="0"/>
                <a:cs typeface="Arial" panose="020B0604020202020204" pitchFamily="34" charset="0"/>
              </a:rPr>
              <a:t> </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Cognito</a:t>
            </a:r>
          </a:p>
        </p:txBody>
      </p:sp>
      <p:pic>
        <p:nvPicPr>
          <p:cNvPr id="48" name="Graphic 44" descr="Amazon Location Service service icon.">
            <a:extLst>
              <a:ext uri="{FF2B5EF4-FFF2-40B4-BE49-F238E27FC236}">
                <a16:creationId xmlns:a16="http://schemas.microsoft.com/office/drawing/2014/main" id="{4345A915-D99D-4FD6-AD27-4A434EC2A2AA}"/>
              </a:ext>
            </a:extLst>
          </p:cNvPr>
          <p:cNvPicPr>
            <a:picLocks noChangeAspect="1"/>
          </p:cNvPicPr>
          <p:nvPr/>
        </p:nvPicPr>
        <p:blipFill>
          <a:blip r:embed="rId34">
            <a:extLst>
              <a:ext uri="{96DAC541-7B7A-43D3-8B79-37D633B846F1}">
                <asvg:svgBlip xmlns:asvg="http://schemas.microsoft.com/office/drawing/2016/SVG/main" xmlns="" r:embed="rId9"/>
              </a:ext>
            </a:extLst>
          </a:blip>
          <a:srcRect/>
          <a:stretch/>
        </p:blipFill>
        <p:spPr>
          <a:xfrm>
            <a:off x="5265735" y="1721081"/>
            <a:ext cx="455613" cy="455613"/>
          </a:xfrm>
          <a:prstGeom prst="rect">
            <a:avLst/>
          </a:prstGeom>
        </p:spPr>
      </p:pic>
      <p:sp>
        <p:nvSpPr>
          <p:cNvPr id="49" name="TextBox 11">
            <a:extLst>
              <a:ext uri="{FF2B5EF4-FFF2-40B4-BE49-F238E27FC236}">
                <a16:creationId xmlns:a16="http://schemas.microsoft.com/office/drawing/2014/main" id="{628ACC2E-56D6-4685-B974-2490FE8DD787}"/>
              </a:ext>
            </a:extLst>
          </p:cNvPr>
          <p:cNvSpPr txBox="1">
            <a:spLocks noChangeArrowheads="1"/>
          </p:cNvSpPr>
          <p:nvPr/>
        </p:nvSpPr>
        <p:spPr bwMode="auto">
          <a:xfrm>
            <a:off x="4579190" y="2273379"/>
            <a:ext cx="18287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smtClean="0">
                <a:solidFill>
                  <a:schemeClr val="bg1"/>
                </a:solidFill>
                <a:latin typeface="Arial" panose="020B0604020202020204" pitchFamily="34" charset="0"/>
                <a:ea typeface="Amazon Ember" panose="020B0603020204020204" pitchFamily="34" charset="0"/>
                <a:cs typeface="Arial" panose="020B0604020202020204" pitchFamily="34" charset="0"/>
              </a:rPr>
              <a:t>Amazon Location Service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50" name="Graphic 23" descr="Amazon DynamoDB service icon.">
            <a:extLst>
              <a:ext uri="{FF2B5EF4-FFF2-40B4-BE49-F238E27FC236}">
                <a16:creationId xmlns:a16="http://schemas.microsoft.com/office/drawing/2014/main" id="{780C44B0-24CB-0E46-8E63-78BE71121DDA}"/>
              </a:ext>
            </a:extLst>
          </p:cNvPr>
          <p:cNvPicPr>
            <a:picLocks noChangeAspect="1" noChangeArrowheads="1"/>
          </p:cNvPicPr>
          <p:nvPr/>
        </p:nvPicPr>
        <p:blipFill>
          <a:blip r:embed="rId35">
            <a:extLst>
              <a:ext uri="{96DAC541-7B7A-43D3-8B79-37D633B846F1}">
                <asvg:svgBlip xmlns:asvg="http://schemas.microsoft.com/office/drawing/2016/SVG/main" xmlns="" r:embed="rId12"/>
              </a:ext>
            </a:extLst>
          </a:blip>
          <a:srcRect/>
          <a:stretch/>
        </p:blipFill>
        <p:spPr bwMode="auto">
          <a:xfrm>
            <a:off x="8659981" y="1719602"/>
            <a:ext cx="409575"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12">
            <a:extLst>
              <a:ext uri="{FF2B5EF4-FFF2-40B4-BE49-F238E27FC236}">
                <a16:creationId xmlns:a16="http://schemas.microsoft.com/office/drawing/2014/main" id="{F3466FCE-F293-BA43-8AA3-223118ECE0CC}"/>
              </a:ext>
            </a:extLst>
          </p:cNvPr>
          <p:cNvSpPr txBox="1">
            <a:spLocks noChangeArrowheads="1"/>
          </p:cNvSpPr>
          <p:nvPr/>
        </p:nvSpPr>
        <p:spPr bwMode="auto">
          <a:xfrm>
            <a:off x="8044115" y="2285304"/>
            <a:ext cx="164130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smtClean="0">
                <a:solidFill>
                  <a:schemeClr val="bg1"/>
                </a:solidFill>
                <a:latin typeface="Arial" panose="020B0604020202020204" pitchFamily="34" charset="0"/>
                <a:ea typeface="Amazon Ember" panose="020B0603020204020204" pitchFamily="34" charset="0"/>
                <a:cs typeface="Arial" panose="020B0604020202020204" pitchFamily="34" charset="0"/>
              </a:rPr>
              <a:t>DynamoDB</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52" name="Elbow Connector 22" descr="Elbow horizontal arrow pointing right (1).">
            <a:extLst>
              <a:ext uri="{FF2B5EF4-FFF2-40B4-BE49-F238E27FC236}">
                <a16:creationId xmlns:a16="http://schemas.microsoft.com/office/drawing/2014/main" id="{A01BFE80-24FC-440F-80C6-2BDAABB33477}"/>
              </a:ext>
            </a:extLst>
          </p:cNvPr>
          <p:cNvCxnSpPr>
            <a:cxnSpLocks/>
          </p:cNvCxnSpPr>
          <p:nvPr/>
        </p:nvCxnSpPr>
        <p:spPr>
          <a:xfrm flipV="1">
            <a:off x="2383484" y="3391476"/>
            <a:ext cx="1404645" cy="1385218"/>
          </a:xfrm>
          <a:prstGeom prst="bentConnector3">
            <a:avLst>
              <a:gd name="adj1" fmla="val 51356"/>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6178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8"/>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endPar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 name="Slide Number Placeholder 2"/>
          <p:cNvSpPr>
            <a:spLocks noGrp="1"/>
          </p:cNvSpPr>
          <p:nvPr>
            <p:ph type="sldNum" sz="quarter" idx="19"/>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8</a:t>
            </a:fld>
            <a:endParaRPr kumimoji="0" lang="en-US" sz="9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27083" y="343626"/>
            <a:ext cx="7956597" cy="5945874"/>
          </a:xfrm>
          <a:prstGeom prst="rect">
            <a:avLst/>
          </a:prstGeom>
        </p:spPr>
      </p:pic>
    </p:spTree>
    <p:extLst>
      <p:ext uri="{BB962C8B-B14F-4D97-AF65-F5344CB8AC3E}">
        <p14:creationId xmlns:p14="http://schemas.microsoft.com/office/powerpoint/2010/main" val="2634356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8"/>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t>© 2024, Amazon Web Services, Inc. or its affiliates.</a:t>
            </a:r>
            <a:endPar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 name="Slide Number Placeholder 2"/>
          <p:cNvSpPr>
            <a:spLocks noGrp="1"/>
          </p:cNvSpPr>
          <p:nvPr>
            <p:ph type="sldNum" sz="quarter" idx="19"/>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9</a:t>
            </a:fld>
            <a:endParaRPr kumimoji="0" lang="en-US" sz="9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5122" name="Picture 2" descr="No photo description avail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4711" y="682546"/>
            <a:ext cx="7441432" cy="538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83656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ark-Background-Master">
  <a:themeElements>
    <a:clrScheme name="Architecture Icons Dark Background">
      <a:dk1>
        <a:srgbClr val="000000"/>
      </a:dk1>
      <a:lt1>
        <a:srgbClr val="FFFFFF"/>
      </a:lt1>
      <a:dk2>
        <a:srgbClr val="232F3E"/>
      </a:dk2>
      <a:lt2>
        <a:srgbClr val="E7E6E6"/>
      </a:lt2>
      <a:accent1>
        <a:srgbClr val="FF9900"/>
      </a:accent1>
      <a:accent2>
        <a:srgbClr val="28AD32"/>
      </a:accent2>
      <a:accent3>
        <a:srgbClr val="EB6F6F"/>
      </a:accent3>
      <a:accent4>
        <a:srgbClr val="A5A5A5"/>
      </a:accent4>
      <a:accent5>
        <a:srgbClr val="D1D5DB"/>
      </a:accent5>
      <a:accent6>
        <a:srgbClr val="539FE5"/>
      </a:accent6>
      <a:hlink>
        <a:srgbClr val="539FE5"/>
      </a:hlink>
      <a:folHlink>
        <a:srgbClr val="539FE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381</TotalTime>
  <Words>433</Words>
  <Application>Microsoft Office PowerPoint</Application>
  <PresentationFormat>Widescreen</PresentationFormat>
  <Paragraphs>116</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Amazon Ember</vt:lpstr>
      <vt:lpstr>AmazonEmber</vt:lpstr>
      <vt:lpstr>AmazonEmberBold</vt:lpstr>
      <vt:lpstr>Arial</vt:lpstr>
      <vt:lpstr>Open Sans</vt:lpstr>
      <vt:lpstr>Dark-Background-Master</vt:lpstr>
      <vt:lpstr>PowerPoint Presentation</vt:lpstr>
      <vt:lpstr>Internet of Things</vt:lpstr>
      <vt:lpstr>Internet of Things</vt:lpstr>
      <vt:lpstr>Internet of Threads</vt:lpstr>
      <vt:lpstr>Internet of Threads</vt:lpstr>
      <vt:lpstr>Instant Startup Company</vt:lpstr>
      <vt:lpstr>PowerPoint Presentation</vt:lpstr>
      <vt:lpstr>PowerPoint Presentation</vt:lpstr>
      <vt:lpstr>PowerPoint Presentation</vt:lpstr>
      <vt:lpstr>IoT &amp; Serverless power up telemedicine.  The iBolit</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of Things</dc:title>
  <dc:creator>Asus</dc:creator>
  <cp:lastModifiedBy>Asus</cp:lastModifiedBy>
  <cp:revision>43</cp:revision>
  <dcterms:created xsi:type="dcterms:W3CDTF">2024-06-13T13:18:00Z</dcterms:created>
  <dcterms:modified xsi:type="dcterms:W3CDTF">2024-06-14T02:19:52Z</dcterms:modified>
</cp:coreProperties>
</file>